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323" r:id="rId2"/>
    <p:sldId id="256" r:id="rId3"/>
    <p:sldId id="329" r:id="rId4"/>
    <p:sldId id="330" r:id="rId5"/>
    <p:sldId id="293" r:id="rId6"/>
    <p:sldId id="406" r:id="rId7"/>
    <p:sldId id="407" r:id="rId8"/>
    <p:sldId id="360" r:id="rId9"/>
    <p:sldId id="408" r:id="rId10"/>
    <p:sldId id="410" r:id="rId11"/>
    <p:sldId id="409" r:id="rId12"/>
    <p:sldId id="411" r:id="rId13"/>
    <p:sldId id="422" r:id="rId14"/>
    <p:sldId id="412" r:id="rId15"/>
    <p:sldId id="416" r:id="rId16"/>
    <p:sldId id="413" r:id="rId17"/>
    <p:sldId id="414" r:id="rId18"/>
    <p:sldId id="415" r:id="rId19"/>
    <p:sldId id="417" r:id="rId20"/>
    <p:sldId id="421" r:id="rId21"/>
    <p:sldId id="419" r:id="rId22"/>
    <p:sldId id="420" r:id="rId23"/>
    <p:sldId id="375" r:id="rId24"/>
    <p:sldId id="424" r:id="rId25"/>
    <p:sldId id="425" r:id="rId26"/>
    <p:sldId id="426" r:id="rId27"/>
    <p:sldId id="427" r:id="rId28"/>
    <p:sldId id="428" r:id="rId29"/>
    <p:sldId id="429" r:id="rId30"/>
    <p:sldId id="430" r:id="rId31"/>
    <p:sldId id="431" r:id="rId32"/>
    <p:sldId id="331" r:id="rId33"/>
    <p:sldId id="333" r:id="rId34"/>
  </p:sldIdLst>
  <p:sldSz cx="9144000" cy="6858000" type="screen4x3"/>
  <p:notesSz cx="6858000" cy="9144000"/>
  <p:custDataLst>
    <p:tags r:id="rId36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CCFF"/>
    <a:srgbClr val="99CCFF"/>
    <a:srgbClr val="CCECFF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94660"/>
  </p:normalViewPr>
  <p:slideViewPr>
    <p:cSldViewPr>
      <p:cViewPr>
        <p:scale>
          <a:sx n="70" d="100"/>
          <a:sy n="70" d="100"/>
        </p:scale>
        <p:origin x="-1356" y="-72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B84856-7DFA-45E5-ACFD-A7CF181D1E5A}" type="doc">
      <dgm:prSet loTypeId="urn:microsoft.com/office/officeart/2005/8/layout/radial6" loCatId="cycle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6D003F1-3ECC-4BBD-BB98-C0ADB5B1AC17}">
      <dgm:prSet phldrT="[Text]"/>
      <dgm:spPr/>
      <dgm:t>
        <a:bodyPr/>
        <a:lstStyle/>
        <a:p>
          <a:r>
            <a:rPr lang="en-US" dirty="0" err="1" smtClean="0"/>
            <a:t>Tính</a:t>
          </a:r>
          <a:r>
            <a:rPr lang="en-US" dirty="0" smtClean="0"/>
            <a:t> </a:t>
          </a:r>
          <a:r>
            <a:rPr lang="en-US" dirty="0" err="1" smtClean="0"/>
            <a:t>giá</a:t>
          </a:r>
          <a:r>
            <a:rPr lang="en-US" dirty="0" smtClean="0"/>
            <a:t> </a:t>
          </a:r>
          <a:r>
            <a:rPr lang="en-US" dirty="0" err="1" smtClean="0"/>
            <a:t>cho</a:t>
          </a:r>
          <a:r>
            <a:rPr lang="en-US" dirty="0" smtClean="0"/>
            <a:t> </a:t>
          </a:r>
          <a:r>
            <a:rPr lang="en-US" dirty="0" err="1" smtClean="0"/>
            <a:t>sp</a:t>
          </a:r>
          <a:r>
            <a:rPr lang="en-US" dirty="0" smtClean="0"/>
            <a:t> may.</a:t>
          </a:r>
          <a:endParaRPr lang="en-US" dirty="0"/>
        </a:p>
      </dgm:t>
    </dgm:pt>
    <dgm:pt modelId="{A129BF2D-907F-4756-B44D-1E186C245E9F}" type="parTrans" cxnId="{0EE13091-6F7C-463D-8305-A2E6D799C1E0}">
      <dgm:prSet/>
      <dgm:spPr/>
      <dgm:t>
        <a:bodyPr/>
        <a:lstStyle/>
        <a:p>
          <a:endParaRPr lang="en-US"/>
        </a:p>
      </dgm:t>
    </dgm:pt>
    <dgm:pt modelId="{8EF2B198-51D6-4388-8E3B-F95C58695F4A}" type="sibTrans" cxnId="{0EE13091-6F7C-463D-8305-A2E6D799C1E0}">
      <dgm:prSet/>
      <dgm:spPr/>
      <dgm:t>
        <a:bodyPr/>
        <a:lstStyle/>
        <a:p>
          <a:endParaRPr lang="en-US"/>
        </a:p>
      </dgm:t>
    </dgm:pt>
    <dgm:pt modelId="{E408946F-5D9D-4905-85BB-EAFAEBBA6D32}">
      <dgm:prSet phldrT="[Text]" custT="1"/>
      <dgm:spPr/>
      <dgm:t>
        <a:bodyPr/>
        <a:lstStyle/>
        <a:p>
          <a:r>
            <a:rPr lang="en-US" sz="2400" dirty="0" smtClean="0"/>
            <a:t>1</a:t>
          </a:r>
          <a:r>
            <a:rPr lang="en-US" sz="2400" dirty="0" smtClean="0"/>
            <a:t>.%hao </a:t>
          </a:r>
          <a:r>
            <a:rPr lang="en-US" sz="2400" dirty="0" err="1" smtClean="0"/>
            <a:t>hụt</a:t>
          </a:r>
          <a:r>
            <a:rPr lang="en-US" sz="2400" dirty="0" smtClean="0"/>
            <a:t> </a:t>
          </a:r>
          <a:r>
            <a:rPr lang="en-US" sz="2400" dirty="0" err="1" smtClean="0"/>
            <a:t>cho</a:t>
          </a:r>
          <a:r>
            <a:rPr lang="en-US" sz="2400" dirty="0" smtClean="0"/>
            <a:t> </a:t>
          </a:r>
          <a:r>
            <a:rPr lang="en-US" sz="2400" dirty="0" err="1" smtClean="0"/>
            <a:t>đặt</a:t>
          </a:r>
          <a:r>
            <a:rPr lang="en-US" sz="2400" dirty="0" smtClean="0"/>
            <a:t> </a:t>
          </a:r>
          <a:r>
            <a:rPr lang="en-US" sz="2400" dirty="0" err="1" smtClean="0"/>
            <a:t>hàng</a:t>
          </a:r>
          <a:r>
            <a:rPr lang="en-US" sz="2400" dirty="0" smtClean="0"/>
            <a:t> </a:t>
          </a:r>
          <a:r>
            <a:rPr lang="en-US" sz="2400" dirty="0" err="1" smtClean="0"/>
            <a:t>vải</a:t>
          </a:r>
          <a:r>
            <a:rPr lang="en-US" sz="2400" dirty="0" smtClean="0"/>
            <a:t> </a:t>
          </a:r>
          <a:r>
            <a:rPr lang="en-US" sz="2400" dirty="0" err="1" smtClean="0"/>
            <a:t>là</a:t>
          </a:r>
          <a:r>
            <a:rPr lang="en-US" sz="2400" dirty="0" smtClean="0"/>
            <a:t> ? </a:t>
          </a:r>
          <a:endParaRPr lang="en-US" sz="2400" dirty="0"/>
        </a:p>
      </dgm:t>
    </dgm:pt>
    <dgm:pt modelId="{28D74303-F1D2-4663-910A-ACEEC660625B}" type="parTrans" cxnId="{3F1E37B5-F873-4A77-B63F-6143E43B0732}">
      <dgm:prSet/>
      <dgm:spPr/>
      <dgm:t>
        <a:bodyPr/>
        <a:lstStyle/>
        <a:p>
          <a:endParaRPr lang="en-US"/>
        </a:p>
      </dgm:t>
    </dgm:pt>
    <dgm:pt modelId="{DA7D7BAB-BC72-4157-BC44-47ED5E06A92F}" type="sibTrans" cxnId="{3F1E37B5-F873-4A77-B63F-6143E43B0732}">
      <dgm:prSet/>
      <dgm:spPr/>
      <dgm:t>
        <a:bodyPr/>
        <a:lstStyle/>
        <a:p>
          <a:endParaRPr lang="en-US"/>
        </a:p>
      </dgm:t>
    </dgm:pt>
    <dgm:pt modelId="{75D0D7C1-17E8-44DC-9F31-ACD18B27BDD2}">
      <dgm:prSet phldrT="[Text]" custT="1"/>
      <dgm:spPr/>
      <dgm:t>
        <a:bodyPr/>
        <a:lstStyle/>
        <a:p>
          <a:r>
            <a:rPr lang="en-US" sz="2400" dirty="0" smtClean="0">
              <a:solidFill>
                <a:srgbClr val="000000"/>
              </a:solidFill>
            </a:rPr>
            <a:t>2. </a:t>
          </a:r>
          <a:r>
            <a:rPr lang="en-US" sz="2400" dirty="0" smtClean="0">
              <a:solidFill>
                <a:schemeClr val="tx1"/>
              </a:solidFill>
            </a:rPr>
            <a:t>%</a:t>
          </a:r>
          <a:r>
            <a:rPr lang="en-US" sz="2400" dirty="0" err="1" smtClean="0">
              <a:solidFill>
                <a:schemeClr val="tx1"/>
              </a:solidFill>
            </a:rPr>
            <a:t>hao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hụt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cho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đặt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phụ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liệu</a:t>
          </a:r>
          <a:r>
            <a:rPr lang="en-US" sz="2400" dirty="0" smtClean="0">
              <a:solidFill>
                <a:schemeClr val="tx1"/>
              </a:solidFill>
            </a:rPr>
            <a:t>?</a:t>
          </a:r>
          <a:endParaRPr lang="en-US" sz="2400" dirty="0">
            <a:solidFill>
              <a:schemeClr val="tx1"/>
            </a:solidFill>
          </a:endParaRPr>
        </a:p>
      </dgm:t>
    </dgm:pt>
    <dgm:pt modelId="{0C027D73-91E2-467A-BFEC-13AA6FD59503}" type="parTrans" cxnId="{D1479252-BCB2-42F1-9363-A114E2EFC83A}">
      <dgm:prSet/>
      <dgm:spPr/>
      <dgm:t>
        <a:bodyPr/>
        <a:lstStyle/>
        <a:p>
          <a:endParaRPr lang="en-US"/>
        </a:p>
      </dgm:t>
    </dgm:pt>
    <dgm:pt modelId="{03D04982-4BF8-4B2A-AC0D-C897B91DFA9D}" type="sibTrans" cxnId="{D1479252-BCB2-42F1-9363-A114E2EFC83A}">
      <dgm:prSet/>
      <dgm:spPr/>
      <dgm:t>
        <a:bodyPr/>
        <a:lstStyle/>
        <a:p>
          <a:endParaRPr lang="en-US"/>
        </a:p>
      </dgm:t>
    </dgm:pt>
    <dgm:pt modelId="{61EC64C2-1E0E-4B34-8FFA-7598572868D7}">
      <dgm:prSet phldrT="[Text]" custT="1"/>
      <dgm:spPr/>
      <dgm:t>
        <a:bodyPr/>
        <a:lstStyle/>
        <a:p>
          <a:r>
            <a:rPr lang="en-US" sz="2400" dirty="0" smtClean="0"/>
            <a:t>3. </a:t>
          </a:r>
          <a:r>
            <a:rPr lang="en-US" sz="2400" dirty="0" err="1" smtClean="0">
              <a:solidFill>
                <a:schemeClr val="bg1"/>
              </a:solidFill>
            </a:rPr>
            <a:t>Tại</a:t>
          </a:r>
          <a:r>
            <a:rPr lang="en-US" sz="2400" dirty="0" smtClean="0">
              <a:solidFill>
                <a:schemeClr val="bg1"/>
              </a:solidFill>
            </a:rPr>
            <a:t> </a:t>
          </a:r>
          <a:r>
            <a:rPr lang="en-US" sz="2400" dirty="0" err="1" smtClean="0">
              <a:solidFill>
                <a:schemeClr val="bg1"/>
              </a:solidFill>
            </a:rPr>
            <a:t>sao</a:t>
          </a:r>
          <a:r>
            <a:rPr lang="en-US" sz="2400" dirty="0" smtClean="0">
              <a:solidFill>
                <a:schemeClr val="bg1"/>
              </a:solidFill>
            </a:rPr>
            <a:t> </a:t>
          </a:r>
          <a:r>
            <a:rPr lang="en-US" sz="2400" dirty="0" err="1" smtClean="0">
              <a:solidFill>
                <a:schemeClr val="bg1"/>
              </a:solidFill>
            </a:rPr>
            <a:t>phải</a:t>
          </a:r>
          <a:r>
            <a:rPr lang="en-US" sz="2400" dirty="0" smtClean="0">
              <a:solidFill>
                <a:schemeClr val="bg1"/>
              </a:solidFill>
            </a:rPr>
            <a:t> </a:t>
          </a:r>
          <a:r>
            <a:rPr lang="en-US" sz="2400" dirty="0" err="1" smtClean="0">
              <a:solidFill>
                <a:schemeClr val="bg1"/>
              </a:solidFill>
            </a:rPr>
            <a:t>có</a:t>
          </a:r>
          <a:r>
            <a:rPr lang="en-US" sz="2400" dirty="0" smtClean="0">
              <a:solidFill>
                <a:schemeClr val="bg1"/>
              </a:solidFill>
            </a:rPr>
            <a:t>  %</a:t>
          </a:r>
          <a:r>
            <a:rPr lang="en-US" sz="2400" dirty="0" err="1" smtClean="0">
              <a:solidFill>
                <a:schemeClr val="bg1"/>
              </a:solidFill>
            </a:rPr>
            <a:t>hao</a:t>
          </a:r>
          <a:r>
            <a:rPr lang="en-US" sz="2400" dirty="0" smtClean="0">
              <a:solidFill>
                <a:schemeClr val="bg1"/>
              </a:solidFill>
            </a:rPr>
            <a:t> </a:t>
          </a:r>
          <a:r>
            <a:rPr lang="en-US" sz="2400" dirty="0" err="1" smtClean="0">
              <a:solidFill>
                <a:schemeClr val="bg1"/>
              </a:solidFill>
            </a:rPr>
            <a:t>hụt</a:t>
          </a:r>
          <a:r>
            <a:rPr lang="en-US" sz="2400" dirty="0" smtClean="0">
              <a:solidFill>
                <a:schemeClr val="bg1"/>
              </a:solidFill>
            </a:rPr>
            <a:t> </a:t>
          </a:r>
          <a:r>
            <a:rPr lang="en-US" sz="2400" dirty="0" err="1" smtClean="0">
              <a:solidFill>
                <a:schemeClr val="bg1"/>
              </a:solidFill>
            </a:rPr>
            <a:t>cho</a:t>
          </a:r>
          <a:r>
            <a:rPr lang="en-US" sz="2400" dirty="0" smtClean="0">
              <a:solidFill>
                <a:schemeClr val="bg1"/>
              </a:solidFill>
            </a:rPr>
            <a:t> </a:t>
          </a:r>
          <a:r>
            <a:rPr lang="en-US" sz="2400" dirty="0" err="1" smtClean="0">
              <a:solidFill>
                <a:schemeClr val="bg1"/>
              </a:solidFill>
            </a:rPr>
            <a:t>đặt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smtClean="0">
              <a:solidFill>
                <a:schemeClr val="bg1"/>
              </a:solidFill>
            </a:rPr>
            <a:t>NPL</a:t>
          </a:r>
          <a:endParaRPr lang="en-US" sz="2400" dirty="0">
            <a:solidFill>
              <a:schemeClr val="bg1"/>
            </a:solidFill>
          </a:endParaRPr>
        </a:p>
      </dgm:t>
    </dgm:pt>
    <dgm:pt modelId="{8CE686A9-4668-4E43-AF61-5D901D04560D}" type="parTrans" cxnId="{08B1A7B2-DCE9-493D-8F94-8D5E35BC3674}">
      <dgm:prSet/>
      <dgm:spPr/>
      <dgm:t>
        <a:bodyPr/>
        <a:lstStyle/>
        <a:p>
          <a:endParaRPr lang="en-US"/>
        </a:p>
      </dgm:t>
    </dgm:pt>
    <dgm:pt modelId="{4130FB9D-5CA2-47F8-903D-3F853A06170B}" type="sibTrans" cxnId="{08B1A7B2-DCE9-493D-8F94-8D5E35BC3674}">
      <dgm:prSet/>
      <dgm:spPr/>
      <dgm:t>
        <a:bodyPr/>
        <a:lstStyle/>
        <a:p>
          <a:endParaRPr lang="en-US"/>
        </a:p>
      </dgm:t>
    </dgm:pt>
    <dgm:pt modelId="{2917F0BA-5742-40DB-80CE-983ACEBA95AE}">
      <dgm:prSet phldrT="[Text]" custT="1"/>
      <dgm:spPr/>
      <dgm:t>
        <a:bodyPr/>
        <a:lstStyle/>
        <a:p>
          <a:r>
            <a:rPr lang="en-US" sz="2800" dirty="0" smtClean="0">
              <a:solidFill>
                <a:srgbClr val="000000"/>
              </a:solidFill>
            </a:rPr>
            <a:t>4. </a:t>
          </a:r>
          <a:r>
            <a:rPr lang="en-US" sz="2800" dirty="0" err="1" smtClean="0">
              <a:solidFill>
                <a:srgbClr val="000000"/>
              </a:solidFill>
            </a:rPr>
            <a:t>Nhận</a:t>
          </a:r>
          <a:r>
            <a:rPr lang="en-US" sz="2800" dirty="0" smtClean="0">
              <a:solidFill>
                <a:srgbClr val="000000"/>
              </a:solidFill>
            </a:rPr>
            <a:t> </a:t>
          </a:r>
          <a:r>
            <a:rPr lang="en-US" sz="2800" dirty="0" err="1" smtClean="0">
              <a:solidFill>
                <a:srgbClr val="000000"/>
              </a:solidFill>
            </a:rPr>
            <a:t>xét</a:t>
          </a:r>
          <a:endParaRPr lang="en-US" sz="2800" dirty="0">
            <a:solidFill>
              <a:srgbClr val="000000"/>
            </a:solidFill>
          </a:endParaRPr>
        </a:p>
      </dgm:t>
    </dgm:pt>
    <dgm:pt modelId="{39E71F8A-D3B4-4F02-906E-57DE7CC92237}" type="parTrans" cxnId="{2C141EBE-7594-4518-BBB8-44C91487F068}">
      <dgm:prSet/>
      <dgm:spPr/>
      <dgm:t>
        <a:bodyPr/>
        <a:lstStyle/>
        <a:p>
          <a:endParaRPr lang="en-US"/>
        </a:p>
      </dgm:t>
    </dgm:pt>
    <dgm:pt modelId="{E1F529D2-55F8-4883-968F-88E29C3769F8}" type="sibTrans" cxnId="{2C141EBE-7594-4518-BBB8-44C91487F068}">
      <dgm:prSet/>
      <dgm:spPr/>
      <dgm:t>
        <a:bodyPr/>
        <a:lstStyle/>
        <a:p>
          <a:endParaRPr lang="en-US"/>
        </a:p>
      </dgm:t>
    </dgm:pt>
    <dgm:pt modelId="{84FC9129-BB61-477E-BB89-87335072EF61}" type="pres">
      <dgm:prSet presAssocID="{0BB84856-7DFA-45E5-ACFD-A7CF181D1E5A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B9BC107-92DD-468C-BF48-15D6C018A37A}" type="pres">
      <dgm:prSet presAssocID="{D6D003F1-3ECC-4BBD-BB98-C0ADB5B1AC17}" presName="centerShape" presStyleLbl="node0" presStyleIdx="0" presStyleCnt="1" custScaleX="126374" custScaleY="112593"/>
      <dgm:spPr/>
      <dgm:t>
        <a:bodyPr/>
        <a:lstStyle/>
        <a:p>
          <a:endParaRPr lang="en-US"/>
        </a:p>
      </dgm:t>
    </dgm:pt>
    <dgm:pt modelId="{038823BB-D703-453A-A54E-D4694DAB7CA1}" type="pres">
      <dgm:prSet presAssocID="{E408946F-5D9D-4905-85BB-EAFAEBBA6D32}" presName="node" presStyleLbl="node1" presStyleIdx="0" presStyleCnt="4" custScaleX="1433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B16EC0-1CFE-4493-963B-959D481825E5}" type="pres">
      <dgm:prSet presAssocID="{E408946F-5D9D-4905-85BB-EAFAEBBA6D32}" presName="dummy" presStyleCnt="0"/>
      <dgm:spPr/>
    </dgm:pt>
    <dgm:pt modelId="{AC4845E5-1EA1-4274-80BA-932FFA0FC399}" type="pres">
      <dgm:prSet presAssocID="{DA7D7BAB-BC72-4157-BC44-47ED5E06A92F}" presName="sibTrans" presStyleLbl="sibTrans2D1" presStyleIdx="0" presStyleCnt="4"/>
      <dgm:spPr/>
      <dgm:t>
        <a:bodyPr/>
        <a:lstStyle/>
        <a:p>
          <a:endParaRPr lang="en-US"/>
        </a:p>
      </dgm:t>
    </dgm:pt>
    <dgm:pt modelId="{22E49C55-C3D8-4DB2-AC61-BD2DB99AB396}" type="pres">
      <dgm:prSet presAssocID="{75D0D7C1-17E8-44DC-9F31-ACD18B27BDD2}" presName="node" presStyleLbl="node1" presStyleIdx="1" presStyleCnt="4" custScaleX="140286" custScaleY="10616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578041-5DD6-4DB3-AA87-DB9D48568AA0}" type="pres">
      <dgm:prSet presAssocID="{75D0D7C1-17E8-44DC-9F31-ACD18B27BDD2}" presName="dummy" presStyleCnt="0"/>
      <dgm:spPr/>
    </dgm:pt>
    <dgm:pt modelId="{FF112CA7-41ED-40E1-8351-4E4E229C4531}" type="pres">
      <dgm:prSet presAssocID="{03D04982-4BF8-4B2A-AC0D-C897B91DFA9D}" presName="sibTrans" presStyleLbl="sibTrans2D1" presStyleIdx="1" presStyleCnt="4"/>
      <dgm:spPr/>
      <dgm:t>
        <a:bodyPr/>
        <a:lstStyle/>
        <a:p>
          <a:endParaRPr lang="en-US"/>
        </a:p>
      </dgm:t>
    </dgm:pt>
    <dgm:pt modelId="{5AA516A6-C817-4DDA-9D15-9CCEBFD50881}" type="pres">
      <dgm:prSet presAssocID="{61EC64C2-1E0E-4B34-8FFA-7598572868D7}" presName="node" presStyleLbl="node1" presStyleIdx="2" presStyleCnt="4" custScaleX="142229" custScaleY="11206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4C1BCB-E329-458C-B903-7C7B2260D435}" type="pres">
      <dgm:prSet presAssocID="{61EC64C2-1E0E-4B34-8FFA-7598572868D7}" presName="dummy" presStyleCnt="0"/>
      <dgm:spPr/>
    </dgm:pt>
    <dgm:pt modelId="{6A969F5C-0CE0-49D1-BA9D-D7255AF773B9}" type="pres">
      <dgm:prSet presAssocID="{4130FB9D-5CA2-47F8-903D-3F853A06170B}" presName="sibTrans" presStyleLbl="sibTrans2D1" presStyleIdx="2" presStyleCnt="4"/>
      <dgm:spPr/>
      <dgm:t>
        <a:bodyPr/>
        <a:lstStyle/>
        <a:p>
          <a:endParaRPr lang="en-US"/>
        </a:p>
      </dgm:t>
    </dgm:pt>
    <dgm:pt modelId="{F00FAAE5-AFCC-4A84-85AE-0A510543EDD5}" type="pres">
      <dgm:prSet presAssocID="{2917F0BA-5742-40DB-80CE-983ACEBA95AE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A0D8ED-F55C-42FF-B7A5-079054E1AE4D}" type="pres">
      <dgm:prSet presAssocID="{2917F0BA-5742-40DB-80CE-983ACEBA95AE}" presName="dummy" presStyleCnt="0"/>
      <dgm:spPr/>
    </dgm:pt>
    <dgm:pt modelId="{33FD12C2-53F4-448A-AA42-C0AC5401606A}" type="pres">
      <dgm:prSet presAssocID="{E1F529D2-55F8-4883-968F-88E29C3769F8}" presName="sibTrans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553D369D-2ECC-4EC7-967D-A06E883AEF58}" type="presOf" srcId="{0BB84856-7DFA-45E5-ACFD-A7CF181D1E5A}" destId="{84FC9129-BB61-477E-BB89-87335072EF61}" srcOrd="0" destOrd="0" presId="urn:microsoft.com/office/officeart/2005/8/layout/radial6"/>
    <dgm:cxn modelId="{1362A1AA-11FC-4A42-82A3-385F15E58FF2}" type="presOf" srcId="{75D0D7C1-17E8-44DC-9F31-ACD18B27BDD2}" destId="{22E49C55-C3D8-4DB2-AC61-BD2DB99AB396}" srcOrd="0" destOrd="0" presId="urn:microsoft.com/office/officeart/2005/8/layout/radial6"/>
    <dgm:cxn modelId="{C57BF117-5DBD-4CB3-899B-D703E682CAE1}" type="presOf" srcId="{E1F529D2-55F8-4883-968F-88E29C3769F8}" destId="{33FD12C2-53F4-448A-AA42-C0AC5401606A}" srcOrd="0" destOrd="0" presId="urn:microsoft.com/office/officeart/2005/8/layout/radial6"/>
    <dgm:cxn modelId="{90CEA743-116D-42B2-ADB1-86F398A32139}" type="presOf" srcId="{2917F0BA-5742-40DB-80CE-983ACEBA95AE}" destId="{F00FAAE5-AFCC-4A84-85AE-0A510543EDD5}" srcOrd="0" destOrd="0" presId="urn:microsoft.com/office/officeart/2005/8/layout/radial6"/>
    <dgm:cxn modelId="{9A1B4115-E9F3-40AB-AA5F-52E825307176}" type="presOf" srcId="{D6D003F1-3ECC-4BBD-BB98-C0ADB5B1AC17}" destId="{FB9BC107-92DD-468C-BF48-15D6C018A37A}" srcOrd="0" destOrd="0" presId="urn:microsoft.com/office/officeart/2005/8/layout/radial6"/>
    <dgm:cxn modelId="{08B1A7B2-DCE9-493D-8F94-8D5E35BC3674}" srcId="{D6D003F1-3ECC-4BBD-BB98-C0ADB5B1AC17}" destId="{61EC64C2-1E0E-4B34-8FFA-7598572868D7}" srcOrd="2" destOrd="0" parTransId="{8CE686A9-4668-4E43-AF61-5D901D04560D}" sibTransId="{4130FB9D-5CA2-47F8-903D-3F853A06170B}"/>
    <dgm:cxn modelId="{532E4016-1103-45D5-9217-15E4F2E341B9}" type="presOf" srcId="{E408946F-5D9D-4905-85BB-EAFAEBBA6D32}" destId="{038823BB-D703-453A-A54E-D4694DAB7CA1}" srcOrd="0" destOrd="0" presId="urn:microsoft.com/office/officeart/2005/8/layout/radial6"/>
    <dgm:cxn modelId="{A663EC2D-02CF-4AB3-9C87-F873278D278D}" type="presOf" srcId="{61EC64C2-1E0E-4B34-8FFA-7598572868D7}" destId="{5AA516A6-C817-4DDA-9D15-9CCEBFD50881}" srcOrd="0" destOrd="0" presId="urn:microsoft.com/office/officeart/2005/8/layout/radial6"/>
    <dgm:cxn modelId="{0EE13091-6F7C-463D-8305-A2E6D799C1E0}" srcId="{0BB84856-7DFA-45E5-ACFD-A7CF181D1E5A}" destId="{D6D003F1-3ECC-4BBD-BB98-C0ADB5B1AC17}" srcOrd="0" destOrd="0" parTransId="{A129BF2D-907F-4756-B44D-1E186C245E9F}" sibTransId="{8EF2B198-51D6-4388-8E3B-F95C58695F4A}"/>
    <dgm:cxn modelId="{4C9AC368-4F6F-47B9-BBC9-381ECE783C79}" type="presOf" srcId="{4130FB9D-5CA2-47F8-903D-3F853A06170B}" destId="{6A969F5C-0CE0-49D1-BA9D-D7255AF773B9}" srcOrd="0" destOrd="0" presId="urn:microsoft.com/office/officeart/2005/8/layout/radial6"/>
    <dgm:cxn modelId="{C94C2444-9AA2-4924-96B7-D75AB74687A9}" type="presOf" srcId="{03D04982-4BF8-4B2A-AC0D-C897B91DFA9D}" destId="{FF112CA7-41ED-40E1-8351-4E4E229C4531}" srcOrd="0" destOrd="0" presId="urn:microsoft.com/office/officeart/2005/8/layout/radial6"/>
    <dgm:cxn modelId="{55748E37-D963-498A-AC1A-28738C85DA8D}" type="presOf" srcId="{DA7D7BAB-BC72-4157-BC44-47ED5E06A92F}" destId="{AC4845E5-1EA1-4274-80BA-932FFA0FC399}" srcOrd="0" destOrd="0" presId="urn:microsoft.com/office/officeart/2005/8/layout/radial6"/>
    <dgm:cxn modelId="{2C141EBE-7594-4518-BBB8-44C91487F068}" srcId="{D6D003F1-3ECC-4BBD-BB98-C0ADB5B1AC17}" destId="{2917F0BA-5742-40DB-80CE-983ACEBA95AE}" srcOrd="3" destOrd="0" parTransId="{39E71F8A-D3B4-4F02-906E-57DE7CC92237}" sibTransId="{E1F529D2-55F8-4883-968F-88E29C3769F8}"/>
    <dgm:cxn modelId="{3F1E37B5-F873-4A77-B63F-6143E43B0732}" srcId="{D6D003F1-3ECC-4BBD-BB98-C0ADB5B1AC17}" destId="{E408946F-5D9D-4905-85BB-EAFAEBBA6D32}" srcOrd="0" destOrd="0" parTransId="{28D74303-F1D2-4663-910A-ACEEC660625B}" sibTransId="{DA7D7BAB-BC72-4157-BC44-47ED5E06A92F}"/>
    <dgm:cxn modelId="{D1479252-BCB2-42F1-9363-A114E2EFC83A}" srcId="{D6D003F1-3ECC-4BBD-BB98-C0ADB5B1AC17}" destId="{75D0D7C1-17E8-44DC-9F31-ACD18B27BDD2}" srcOrd="1" destOrd="0" parTransId="{0C027D73-91E2-467A-BFEC-13AA6FD59503}" sibTransId="{03D04982-4BF8-4B2A-AC0D-C897B91DFA9D}"/>
    <dgm:cxn modelId="{34DF869E-0139-401D-A089-08BED269D78B}" type="presParOf" srcId="{84FC9129-BB61-477E-BB89-87335072EF61}" destId="{FB9BC107-92DD-468C-BF48-15D6C018A37A}" srcOrd="0" destOrd="0" presId="urn:microsoft.com/office/officeart/2005/8/layout/radial6"/>
    <dgm:cxn modelId="{7A9F6917-6847-4C3E-9020-C8233DA42460}" type="presParOf" srcId="{84FC9129-BB61-477E-BB89-87335072EF61}" destId="{038823BB-D703-453A-A54E-D4694DAB7CA1}" srcOrd="1" destOrd="0" presId="urn:microsoft.com/office/officeart/2005/8/layout/radial6"/>
    <dgm:cxn modelId="{5DBD6C3C-57C9-4347-AFAD-67FAACDAF790}" type="presParOf" srcId="{84FC9129-BB61-477E-BB89-87335072EF61}" destId="{C6B16EC0-1CFE-4493-963B-959D481825E5}" srcOrd="2" destOrd="0" presId="urn:microsoft.com/office/officeart/2005/8/layout/radial6"/>
    <dgm:cxn modelId="{7DBC587A-A2E8-4C37-ADFB-A8D25BB65774}" type="presParOf" srcId="{84FC9129-BB61-477E-BB89-87335072EF61}" destId="{AC4845E5-1EA1-4274-80BA-932FFA0FC399}" srcOrd="3" destOrd="0" presId="urn:microsoft.com/office/officeart/2005/8/layout/radial6"/>
    <dgm:cxn modelId="{FF641E5D-EC87-4274-A1DE-986779F69EE6}" type="presParOf" srcId="{84FC9129-BB61-477E-BB89-87335072EF61}" destId="{22E49C55-C3D8-4DB2-AC61-BD2DB99AB396}" srcOrd="4" destOrd="0" presId="urn:microsoft.com/office/officeart/2005/8/layout/radial6"/>
    <dgm:cxn modelId="{126DF2AE-6F40-414D-802D-1E6E897C7F60}" type="presParOf" srcId="{84FC9129-BB61-477E-BB89-87335072EF61}" destId="{72578041-5DD6-4DB3-AA87-DB9D48568AA0}" srcOrd="5" destOrd="0" presId="urn:microsoft.com/office/officeart/2005/8/layout/radial6"/>
    <dgm:cxn modelId="{1E394623-0FAF-4B4B-97E9-D5FC9ABE50CA}" type="presParOf" srcId="{84FC9129-BB61-477E-BB89-87335072EF61}" destId="{FF112CA7-41ED-40E1-8351-4E4E229C4531}" srcOrd="6" destOrd="0" presId="urn:microsoft.com/office/officeart/2005/8/layout/radial6"/>
    <dgm:cxn modelId="{19E4029E-E0EB-490C-A21F-DD73567AA094}" type="presParOf" srcId="{84FC9129-BB61-477E-BB89-87335072EF61}" destId="{5AA516A6-C817-4DDA-9D15-9CCEBFD50881}" srcOrd="7" destOrd="0" presId="urn:microsoft.com/office/officeart/2005/8/layout/radial6"/>
    <dgm:cxn modelId="{F5660420-517D-4948-B0D3-FCC989F12B1D}" type="presParOf" srcId="{84FC9129-BB61-477E-BB89-87335072EF61}" destId="{E84C1BCB-E329-458C-B903-7C7B2260D435}" srcOrd="8" destOrd="0" presId="urn:microsoft.com/office/officeart/2005/8/layout/radial6"/>
    <dgm:cxn modelId="{E98484C4-A21E-4CE4-B878-9168E2F308D4}" type="presParOf" srcId="{84FC9129-BB61-477E-BB89-87335072EF61}" destId="{6A969F5C-0CE0-49D1-BA9D-D7255AF773B9}" srcOrd="9" destOrd="0" presId="urn:microsoft.com/office/officeart/2005/8/layout/radial6"/>
    <dgm:cxn modelId="{17043061-CD70-4795-A84C-A2E51776ACFC}" type="presParOf" srcId="{84FC9129-BB61-477E-BB89-87335072EF61}" destId="{F00FAAE5-AFCC-4A84-85AE-0A510543EDD5}" srcOrd="10" destOrd="0" presId="urn:microsoft.com/office/officeart/2005/8/layout/radial6"/>
    <dgm:cxn modelId="{1099CE19-EF07-4580-BA64-0763B6C14AA1}" type="presParOf" srcId="{84FC9129-BB61-477E-BB89-87335072EF61}" destId="{26A0D8ED-F55C-42FF-B7A5-079054E1AE4D}" srcOrd="11" destOrd="0" presId="urn:microsoft.com/office/officeart/2005/8/layout/radial6"/>
    <dgm:cxn modelId="{5282DB37-9ABA-462E-A9EB-73DF6BA28B3E}" type="presParOf" srcId="{84FC9129-BB61-477E-BB89-87335072EF61}" destId="{33FD12C2-53F4-448A-AA42-C0AC5401606A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35FE34C-3491-475E-92E4-D89EC4D97ADE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7D2AAB7-3C78-4272-82A2-1A02354FB546}">
      <dgm:prSet phldrT="[Text]"/>
      <dgm:spPr/>
      <dgm:t>
        <a:bodyPr/>
        <a:lstStyle/>
        <a:p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Tính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giá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sản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phẩm</a:t>
          </a:r>
          <a:endParaRPr lang="en-US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0803386-722D-4B3A-8CCB-A189DBFFEA17}" type="parTrans" cxnId="{E66B529F-DC30-492F-9FE4-2E2F9C5E21AE}">
      <dgm:prSet/>
      <dgm:spPr/>
      <dgm:t>
        <a:bodyPr/>
        <a:lstStyle/>
        <a:p>
          <a:endParaRPr lang="en-US"/>
        </a:p>
      </dgm:t>
    </dgm:pt>
    <dgm:pt modelId="{B6130C6D-F8D7-441E-B8B9-2A4B4FF86A15}" type="sibTrans" cxnId="{E66B529F-DC30-492F-9FE4-2E2F9C5E21AE}">
      <dgm:prSet/>
      <dgm:spPr/>
      <dgm:t>
        <a:bodyPr/>
        <a:lstStyle/>
        <a:p>
          <a:endParaRPr lang="en-US"/>
        </a:p>
      </dgm:t>
    </dgm:pt>
    <dgm:pt modelId="{13489D04-8AA4-4F24-A15B-DE17EED6B8E5}">
      <dgm:prSet phldrT="[Text]"/>
      <dgm:spPr/>
      <dgm:t>
        <a:bodyPr/>
        <a:lstStyle/>
        <a:p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Theo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dõi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và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phát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triển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mẫu</a:t>
          </a:r>
          <a:endParaRPr lang="en-US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21F2FA7E-3D1A-4618-8F77-7EDA5A046DEF}" type="parTrans" cxnId="{F5DEB134-3D43-453E-9B56-30EFBEF76B82}">
      <dgm:prSet/>
      <dgm:spPr/>
      <dgm:t>
        <a:bodyPr/>
        <a:lstStyle/>
        <a:p>
          <a:endParaRPr lang="en-US"/>
        </a:p>
      </dgm:t>
    </dgm:pt>
    <dgm:pt modelId="{AB3D424E-5F1E-4D0C-9EA4-120A954EFBB9}" type="sibTrans" cxnId="{F5DEB134-3D43-453E-9B56-30EFBEF76B82}">
      <dgm:prSet/>
      <dgm:spPr/>
      <dgm:t>
        <a:bodyPr/>
        <a:lstStyle/>
        <a:p>
          <a:endParaRPr lang="en-US"/>
        </a:p>
      </dgm:t>
    </dgm:pt>
    <dgm:pt modelId="{3722B7E0-7EE2-4442-AF6E-7C54FC0CA1D2}" type="pres">
      <dgm:prSet presAssocID="{035FE34C-3491-475E-92E4-D89EC4D97AD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04DA7FC-D315-4FC3-8825-EC5E5B6A0938}" type="pres">
      <dgm:prSet presAssocID="{77D2AAB7-3C78-4272-82A2-1A02354FB546}" presName="composite" presStyleCnt="0"/>
      <dgm:spPr/>
    </dgm:pt>
    <dgm:pt modelId="{85E08EE9-7F03-4A33-9054-76CC011D236C}" type="pres">
      <dgm:prSet presAssocID="{77D2AAB7-3C78-4272-82A2-1A02354FB546}" presName="rect1" presStyleLbl="trAlignAcc1" presStyleIdx="0" presStyleCnt="2" custScaleY="45413" custLinFactNeighborX="-119" custLinFactNeighborY="-357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BB8544-FF40-46BE-9BC2-FD416B5AFC94}" type="pres">
      <dgm:prSet presAssocID="{77D2AAB7-3C78-4272-82A2-1A02354FB546}" presName="rect2" presStyleLbl="fgImgPlace1" presStyleIdx="0" presStyleCnt="2" custScaleX="66436" custScaleY="35273" custLinFactNeighborX="10102" custLinFactNeighborY="-20457"/>
      <dgm:spPr/>
    </dgm:pt>
    <dgm:pt modelId="{42071017-AAA7-47A6-A8A9-55101DB2F303}" type="pres">
      <dgm:prSet presAssocID="{B6130C6D-F8D7-441E-B8B9-2A4B4FF86A15}" presName="sibTrans" presStyleCnt="0"/>
      <dgm:spPr/>
    </dgm:pt>
    <dgm:pt modelId="{2E31A1C4-3F2E-4257-A1EF-11F2EEA5BECC}" type="pres">
      <dgm:prSet presAssocID="{13489D04-8AA4-4F24-A15B-DE17EED6B8E5}" presName="composite" presStyleCnt="0"/>
      <dgm:spPr/>
    </dgm:pt>
    <dgm:pt modelId="{D86A8193-A161-4784-9C6E-F567C004A5C0}" type="pres">
      <dgm:prSet presAssocID="{13489D04-8AA4-4F24-A15B-DE17EED6B8E5}" presName="rect1" presStyleLbl="trAlignAcc1" presStyleIdx="1" presStyleCnt="2" custScaleX="100505" custScaleY="42395" custLinFactNeighborX="192" custLinFactNeighborY="-83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A0F5A2-51C6-45C7-A17E-0BB067A82B61}" type="pres">
      <dgm:prSet presAssocID="{13489D04-8AA4-4F24-A15B-DE17EED6B8E5}" presName="rect2" presStyleLbl="fgImgPlace1" presStyleIdx="1" presStyleCnt="2" custScaleX="59524" custScaleY="33397" custLinFactNeighborX="7779" custLinFactNeighborY="4668"/>
      <dgm:spPr/>
    </dgm:pt>
  </dgm:ptLst>
  <dgm:cxnLst>
    <dgm:cxn modelId="{E66B529F-DC30-492F-9FE4-2E2F9C5E21AE}" srcId="{035FE34C-3491-475E-92E4-D89EC4D97ADE}" destId="{77D2AAB7-3C78-4272-82A2-1A02354FB546}" srcOrd="0" destOrd="0" parTransId="{40803386-722D-4B3A-8CCB-A189DBFFEA17}" sibTransId="{B6130C6D-F8D7-441E-B8B9-2A4B4FF86A15}"/>
    <dgm:cxn modelId="{393C6E9A-EC8D-40E6-A5B5-81DCCF99501B}" type="presOf" srcId="{77D2AAB7-3C78-4272-82A2-1A02354FB546}" destId="{85E08EE9-7F03-4A33-9054-76CC011D236C}" srcOrd="0" destOrd="0" presId="urn:microsoft.com/office/officeart/2008/layout/PictureStrips"/>
    <dgm:cxn modelId="{49C76864-462E-488B-9663-2FD33BDE7F0B}" type="presOf" srcId="{13489D04-8AA4-4F24-A15B-DE17EED6B8E5}" destId="{D86A8193-A161-4784-9C6E-F567C004A5C0}" srcOrd="0" destOrd="0" presId="urn:microsoft.com/office/officeart/2008/layout/PictureStrips"/>
    <dgm:cxn modelId="{F5DEB134-3D43-453E-9B56-30EFBEF76B82}" srcId="{035FE34C-3491-475E-92E4-D89EC4D97ADE}" destId="{13489D04-8AA4-4F24-A15B-DE17EED6B8E5}" srcOrd="1" destOrd="0" parTransId="{21F2FA7E-3D1A-4618-8F77-7EDA5A046DEF}" sibTransId="{AB3D424E-5F1E-4D0C-9EA4-120A954EFBB9}"/>
    <dgm:cxn modelId="{A3E9486E-25C3-45AF-B3FE-379399059BFF}" type="presOf" srcId="{035FE34C-3491-475E-92E4-D89EC4D97ADE}" destId="{3722B7E0-7EE2-4442-AF6E-7C54FC0CA1D2}" srcOrd="0" destOrd="0" presId="urn:microsoft.com/office/officeart/2008/layout/PictureStrips"/>
    <dgm:cxn modelId="{E62418D8-17F1-4551-A31E-EDB7CD451591}" type="presParOf" srcId="{3722B7E0-7EE2-4442-AF6E-7C54FC0CA1D2}" destId="{E04DA7FC-D315-4FC3-8825-EC5E5B6A0938}" srcOrd="0" destOrd="0" presId="urn:microsoft.com/office/officeart/2008/layout/PictureStrips"/>
    <dgm:cxn modelId="{96A2C5AB-B3E4-4486-BD59-290DF74D7ADE}" type="presParOf" srcId="{E04DA7FC-D315-4FC3-8825-EC5E5B6A0938}" destId="{85E08EE9-7F03-4A33-9054-76CC011D236C}" srcOrd="0" destOrd="0" presId="urn:microsoft.com/office/officeart/2008/layout/PictureStrips"/>
    <dgm:cxn modelId="{0E751D50-3465-4A95-BFF3-65956DE8C808}" type="presParOf" srcId="{E04DA7FC-D315-4FC3-8825-EC5E5B6A0938}" destId="{1BBB8544-FF40-46BE-9BC2-FD416B5AFC94}" srcOrd="1" destOrd="0" presId="urn:microsoft.com/office/officeart/2008/layout/PictureStrips"/>
    <dgm:cxn modelId="{7CC36127-627E-4039-8236-E6AD1260E662}" type="presParOf" srcId="{3722B7E0-7EE2-4442-AF6E-7C54FC0CA1D2}" destId="{42071017-AAA7-47A6-A8A9-55101DB2F303}" srcOrd="1" destOrd="0" presId="urn:microsoft.com/office/officeart/2008/layout/PictureStrips"/>
    <dgm:cxn modelId="{A2DDA8B1-4BE6-49C2-8EA2-F39B2F836DC1}" type="presParOf" srcId="{3722B7E0-7EE2-4442-AF6E-7C54FC0CA1D2}" destId="{2E31A1C4-3F2E-4257-A1EF-11F2EEA5BECC}" srcOrd="2" destOrd="0" presId="urn:microsoft.com/office/officeart/2008/layout/PictureStrips"/>
    <dgm:cxn modelId="{F363A881-5DB3-4D3F-B972-B32FF6B408CC}" type="presParOf" srcId="{2E31A1C4-3F2E-4257-A1EF-11F2EEA5BECC}" destId="{D86A8193-A161-4784-9C6E-F567C004A5C0}" srcOrd="0" destOrd="0" presId="urn:microsoft.com/office/officeart/2008/layout/PictureStrips"/>
    <dgm:cxn modelId="{A60D461F-DD5F-40D2-8909-EC15C1D9EE7E}" type="presParOf" srcId="{2E31A1C4-3F2E-4257-A1EF-11F2EEA5BECC}" destId="{B4A0F5A2-51C6-45C7-A17E-0BB067A82B61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AE10D1A-67EF-451D-9FF6-6BA64B0DB3CF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E8C134C-30D8-429D-B664-40B378E8D894}">
      <dgm:prSet phldrT="[Text]"/>
      <dgm:spPr/>
      <dgm:t>
        <a:bodyPr/>
        <a:lstStyle/>
        <a:p>
          <a:r>
            <a:rPr lang="en-US"/>
            <a:t>Giai đoạn phát triển đơn hàng ( Mẫu phát triển)</a:t>
          </a:r>
        </a:p>
      </dgm:t>
    </dgm:pt>
    <dgm:pt modelId="{F9E86B10-5483-41CF-A7F2-42D4B5E7E8E1}" type="parTrans" cxnId="{B032CAD0-86C5-4412-A71F-3F08D8CEA13F}">
      <dgm:prSet/>
      <dgm:spPr/>
      <dgm:t>
        <a:bodyPr/>
        <a:lstStyle/>
        <a:p>
          <a:endParaRPr lang="en-US"/>
        </a:p>
      </dgm:t>
    </dgm:pt>
    <dgm:pt modelId="{7DA795E2-C660-4224-A7A6-9000BE86DABE}" type="sibTrans" cxnId="{B032CAD0-86C5-4412-A71F-3F08D8CEA13F}">
      <dgm:prSet/>
      <dgm:spPr/>
      <dgm:t>
        <a:bodyPr/>
        <a:lstStyle/>
        <a:p>
          <a:endParaRPr lang="en-US"/>
        </a:p>
      </dgm:t>
    </dgm:pt>
    <dgm:pt modelId="{2A77370B-0E55-4FE3-87C5-1119F4EF7269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 Mẫu gốc</a:t>
          </a:r>
        </a:p>
      </dgm:t>
    </dgm:pt>
    <dgm:pt modelId="{AC0F5766-F69C-4227-A95D-4852DA52D7EB}" type="parTrans" cxnId="{E175DACC-A91D-4436-A4D8-864A785DDEE2}">
      <dgm:prSet/>
      <dgm:spPr/>
      <dgm:t>
        <a:bodyPr/>
        <a:lstStyle/>
        <a:p>
          <a:endParaRPr lang="en-US"/>
        </a:p>
      </dgm:t>
    </dgm:pt>
    <dgm:pt modelId="{2CD398CC-C567-4DFB-89C0-593F09012FB8}" type="sibTrans" cxnId="{E175DACC-A91D-4436-A4D8-864A785DDEE2}">
      <dgm:prSet/>
      <dgm:spPr/>
      <dgm:t>
        <a:bodyPr/>
        <a:lstStyle/>
        <a:p>
          <a:endParaRPr lang="en-US"/>
        </a:p>
      </dgm:t>
    </dgm:pt>
    <dgm:pt modelId="{8BF923FF-0A68-4E2D-93A2-C00C9808313B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 Mẫu tiền sản xuất</a:t>
          </a:r>
        </a:p>
      </dgm:t>
    </dgm:pt>
    <dgm:pt modelId="{4AAF1CE4-98F8-45C9-B290-DBCAB6EA74EC}" type="parTrans" cxnId="{CCA03ED4-C9C0-4C93-A1C7-3145A0020B74}">
      <dgm:prSet/>
      <dgm:spPr/>
      <dgm:t>
        <a:bodyPr/>
        <a:lstStyle/>
        <a:p>
          <a:endParaRPr lang="en-US"/>
        </a:p>
      </dgm:t>
    </dgm:pt>
    <dgm:pt modelId="{27663DC6-6610-481C-9791-8C01826E9978}" type="sibTrans" cxnId="{CCA03ED4-C9C0-4C93-A1C7-3145A0020B74}">
      <dgm:prSet/>
      <dgm:spPr/>
      <dgm:t>
        <a:bodyPr/>
        <a:lstStyle/>
        <a:p>
          <a:endParaRPr lang="en-US"/>
        </a:p>
      </dgm:t>
    </dgm:pt>
    <dgm:pt modelId="{2B543CB0-71F1-42F0-BDB3-59A9DF297443}">
      <dgm:prSet phldrT="[Text]"/>
      <dgm:spPr/>
      <dgm:t>
        <a:bodyPr/>
        <a:lstStyle/>
        <a:p>
          <a:r>
            <a:rPr lang="en-US"/>
            <a:t>Giai đoạn sản xuất đơn hàng (Mẫu sản xuất)</a:t>
          </a:r>
        </a:p>
      </dgm:t>
    </dgm:pt>
    <dgm:pt modelId="{16A7B3C1-8407-4328-80B3-9E6BFEE5E624}" type="parTrans" cxnId="{3014838F-593A-43A4-9212-D03AE4831953}">
      <dgm:prSet/>
      <dgm:spPr/>
      <dgm:t>
        <a:bodyPr/>
        <a:lstStyle/>
        <a:p>
          <a:endParaRPr lang="en-US"/>
        </a:p>
      </dgm:t>
    </dgm:pt>
    <dgm:pt modelId="{69013DE5-BC3A-4418-A439-B74107BE415A}" type="sibTrans" cxnId="{3014838F-593A-43A4-9212-D03AE4831953}">
      <dgm:prSet/>
      <dgm:spPr/>
      <dgm:t>
        <a:bodyPr/>
        <a:lstStyle/>
        <a:p>
          <a:endParaRPr lang="en-US"/>
        </a:p>
      </dgm:t>
    </dgm:pt>
    <dgm:pt modelId="{1C93BF63-892E-4F19-9410-6406E889137D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 Mẫu thử nghiệm</a:t>
          </a:r>
        </a:p>
      </dgm:t>
    </dgm:pt>
    <dgm:pt modelId="{3AEE083A-E843-4763-BA90-29746829C79E}" type="parTrans" cxnId="{ACDEEF7E-AC5C-4360-BF2A-7242AA9B3AF7}">
      <dgm:prSet/>
      <dgm:spPr/>
      <dgm:t>
        <a:bodyPr/>
        <a:lstStyle/>
        <a:p>
          <a:endParaRPr lang="en-US"/>
        </a:p>
      </dgm:t>
    </dgm:pt>
    <dgm:pt modelId="{2DC4FD5A-7AA9-4884-B7C7-4084EA0755BB}" type="sibTrans" cxnId="{ACDEEF7E-AC5C-4360-BF2A-7242AA9B3AF7}">
      <dgm:prSet/>
      <dgm:spPr/>
      <dgm:t>
        <a:bodyPr/>
        <a:lstStyle/>
        <a:p>
          <a:endParaRPr lang="en-US"/>
        </a:p>
      </dgm:t>
    </dgm:pt>
    <dgm:pt modelId="{4AE14A02-371E-4080-A087-D6394DFEEB44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 Mẫu proto, mẫu proto lần 2</a:t>
          </a:r>
        </a:p>
      </dgm:t>
    </dgm:pt>
    <dgm:pt modelId="{B2ADFF75-C61F-404A-9336-BD846200E003}" type="parTrans" cxnId="{7D1FA821-F362-42F5-9502-60F9F1A1A99A}">
      <dgm:prSet/>
      <dgm:spPr/>
      <dgm:t>
        <a:bodyPr/>
        <a:lstStyle/>
        <a:p>
          <a:endParaRPr lang="en-US"/>
        </a:p>
      </dgm:t>
    </dgm:pt>
    <dgm:pt modelId="{E23CFB00-22E3-45D6-B95B-6F89388877C4}" type="sibTrans" cxnId="{7D1FA821-F362-42F5-9502-60F9F1A1A99A}">
      <dgm:prSet/>
      <dgm:spPr/>
      <dgm:t>
        <a:bodyPr/>
        <a:lstStyle/>
        <a:p>
          <a:endParaRPr lang="en-US"/>
        </a:p>
      </dgm:t>
    </dgm:pt>
    <dgm:pt modelId="{6A5430D6-D102-449D-AA79-563B6DAB42D7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 Mẫu kiểm thông số</a:t>
          </a:r>
        </a:p>
      </dgm:t>
    </dgm:pt>
    <dgm:pt modelId="{3B436E94-6BFF-46A1-80E1-45BFBB2FA316}" type="parTrans" cxnId="{BCB84506-455D-4682-9CCC-34853E62D99F}">
      <dgm:prSet/>
      <dgm:spPr/>
      <dgm:t>
        <a:bodyPr/>
        <a:lstStyle/>
        <a:p>
          <a:endParaRPr lang="en-US"/>
        </a:p>
      </dgm:t>
    </dgm:pt>
    <dgm:pt modelId="{A94A0A22-35DE-4B63-B380-1B668F064AB9}" type="sibTrans" cxnId="{BCB84506-455D-4682-9CCC-34853E62D99F}">
      <dgm:prSet/>
      <dgm:spPr/>
      <dgm:t>
        <a:bodyPr/>
        <a:lstStyle/>
        <a:p>
          <a:endParaRPr lang="en-US"/>
        </a:p>
      </dgm:t>
    </dgm:pt>
    <dgm:pt modelId="{68CE6343-8DA5-4280-B647-90FAB95A5173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 Mẫu quảng cáo</a:t>
          </a:r>
        </a:p>
      </dgm:t>
    </dgm:pt>
    <dgm:pt modelId="{CFC1B296-37A4-47FC-AE06-509FDB72D16F}" type="parTrans" cxnId="{635F0005-128E-4FB3-8BBB-589FC05C1DEC}">
      <dgm:prSet/>
      <dgm:spPr/>
      <dgm:t>
        <a:bodyPr/>
        <a:lstStyle/>
        <a:p>
          <a:endParaRPr lang="en-US"/>
        </a:p>
      </dgm:t>
    </dgm:pt>
    <dgm:pt modelId="{F389574E-B650-4A66-ADEE-68C8747B697E}" type="sibTrans" cxnId="{635F0005-128E-4FB3-8BBB-589FC05C1DEC}">
      <dgm:prSet/>
      <dgm:spPr/>
      <dgm:t>
        <a:bodyPr/>
        <a:lstStyle/>
        <a:p>
          <a:endParaRPr lang="en-US"/>
        </a:p>
      </dgm:t>
    </dgm:pt>
    <dgm:pt modelId="{8A5B962F-CCD4-415A-975E-7B2C3E1E2A47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 Mẫu kiểm size</a:t>
          </a:r>
        </a:p>
      </dgm:t>
    </dgm:pt>
    <dgm:pt modelId="{195B8475-BACD-49EC-BB94-E6C424A60E2D}" type="parTrans" cxnId="{31C763DF-337B-40F8-B093-72CB101F0978}">
      <dgm:prSet/>
      <dgm:spPr/>
      <dgm:t>
        <a:bodyPr/>
        <a:lstStyle/>
        <a:p>
          <a:endParaRPr lang="en-US"/>
        </a:p>
      </dgm:t>
    </dgm:pt>
    <dgm:pt modelId="{A8E0CD30-2E1C-49F4-88BD-815441801DF2}" type="sibTrans" cxnId="{31C763DF-337B-40F8-B093-72CB101F0978}">
      <dgm:prSet/>
      <dgm:spPr/>
      <dgm:t>
        <a:bodyPr/>
        <a:lstStyle/>
        <a:p>
          <a:endParaRPr lang="en-US"/>
        </a:p>
      </dgm:t>
    </dgm:pt>
    <dgm:pt modelId="{414A8879-E085-405C-AC05-33B6B55DA045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 Mẫu lưu trữ</a:t>
          </a:r>
        </a:p>
      </dgm:t>
    </dgm:pt>
    <dgm:pt modelId="{448A6E9F-EB08-438B-BD8C-A5605F8553B8}" type="sibTrans" cxnId="{9BE74AEF-1C67-4E19-8F2D-0DD500319B8B}">
      <dgm:prSet/>
      <dgm:spPr/>
      <dgm:t>
        <a:bodyPr/>
        <a:lstStyle/>
        <a:p>
          <a:endParaRPr lang="en-US"/>
        </a:p>
      </dgm:t>
    </dgm:pt>
    <dgm:pt modelId="{4C3C2970-5F63-4B0C-A53B-AFA9ECB37A6F}" type="parTrans" cxnId="{9BE74AEF-1C67-4E19-8F2D-0DD500319B8B}">
      <dgm:prSet/>
      <dgm:spPr/>
      <dgm:t>
        <a:bodyPr/>
        <a:lstStyle/>
        <a:p>
          <a:endParaRPr lang="en-US"/>
        </a:p>
      </dgm:t>
    </dgm:pt>
    <dgm:pt modelId="{A34B3A1E-CE1D-4117-ACB5-274A257A7083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 Mẫu trên chuyền</a:t>
          </a:r>
        </a:p>
      </dgm:t>
    </dgm:pt>
    <dgm:pt modelId="{E305C6BF-6A4C-4F3D-9555-635BB0BCE9CB}" type="sibTrans" cxnId="{4EB38795-D581-4F61-B8E3-7B0A5F00B5E7}">
      <dgm:prSet/>
      <dgm:spPr/>
      <dgm:t>
        <a:bodyPr/>
        <a:lstStyle/>
        <a:p>
          <a:endParaRPr lang="en-US"/>
        </a:p>
      </dgm:t>
    </dgm:pt>
    <dgm:pt modelId="{033D4817-5ECE-4E36-AAA5-171EAD88FC95}" type="parTrans" cxnId="{4EB38795-D581-4F61-B8E3-7B0A5F00B5E7}">
      <dgm:prSet/>
      <dgm:spPr/>
      <dgm:t>
        <a:bodyPr/>
        <a:lstStyle/>
        <a:p>
          <a:endParaRPr lang="en-US"/>
        </a:p>
      </dgm:t>
    </dgm:pt>
    <dgm:pt modelId="{778029C6-3FF6-4148-B4DF-B5BD1D676C71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 Mẫu ánh màu</a:t>
          </a:r>
        </a:p>
      </dgm:t>
    </dgm:pt>
    <dgm:pt modelId="{72F261C3-48F5-4F38-A765-D7ADBC48965D}" type="sibTrans" cxnId="{E59B5FBA-FB7B-456A-A00D-E71CBD076A59}">
      <dgm:prSet/>
      <dgm:spPr/>
      <dgm:t>
        <a:bodyPr/>
        <a:lstStyle/>
        <a:p>
          <a:endParaRPr lang="en-US"/>
        </a:p>
      </dgm:t>
    </dgm:pt>
    <dgm:pt modelId="{D911A7DC-E7D3-4B91-98DB-7B8179A135C6}" type="parTrans" cxnId="{E59B5FBA-FB7B-456A-A00D-E71CBD076A59}">
      <dgm:prSet/>
      <dgm:spPr/>
      <dgm:t>
        <a:bodyPr/>
        <a:lstStyle/>
        <a:p>
          <a:endParaRPr lang="en-US"/>
        </a:p>
      </dgm:t>
    </dgm:pt>
    <dgm:pt modelId="{9547992E-5EDE-42F1-BF34-CC4B6EC6BB35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 Mẫu wash</a:t>
          </a:r>
        </a:p>
      </dgm:t>
    </dgm:pt>
    <dgm:pt modelId="{6B1AFBFE-B414-4A3E-88B7-73549683AFDB}" type="sibTrans" cxnId="{C7BDA642-FC47-4130-BB9E-E0E0217EB2AD}">
      <dgm:prSet/>
      <dgm:spPr/>
      <dgm:t>
        <a:bodyPr/>
        <a:lstStyle/>
        <a:p>
          <a:endParaRPr lang="en-US"/>
        </a:p>
      </dgm:t>
    </dgm:pt>
    <dgm:pt modelId="{DF9AF05E-1959-4886-B7AC-819F8E379626}" type="parTrans" cxnId="{C7BDA642-FC47-4130-BB9E-E0E0217EB2AD}">
      <dgm:prSet/>
      <dgm:spPr/>
      <dgm:t>
        <a:bodyPr/>
        <a:lstStyle/>
        <a:p>
          <a:endParaRPr lang="en-US"/>
        </a:p>
      </dgm:t>
    </dgm:pt>
    <dgm:pt modelId="{33540300-5227-4AFC-84AD-8307AAFDDD59}" type="pres">
      <dgm:prSet presAssocID="{EAE10D1A-67EF-451D-9FF6-6BA64B0DB3CF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AD783549-F837-487C-8457-0CCCD58AAC61}" type="pres">
      <dgm:prSet presAssocID="{6E8C134C-30D8-429D-B664-40B378E8D894}" presName="linNode" presStyleCnt="0"/>
      <dgm:spPr/>
    </dgm:pt>
    <dgm:pt modelId="{E04844FD-AB5E-4CE6-87D1-C8BB7C0F3889}" type="pres">
      <dgm:prSet presAssocID="{6E8C134C-30D8-429D-B664-40B378E8D894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1C2725-D0BC-41DA-BD55-60BD6D2BD74E}" type="pres">
      <dgm:prSet presAssocID="{6E8C134C-30D8-429D-B664-40B378E8D894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EC5CDD-17CD-4EB4-9049-6ABB05D797F0}" type="pres">
      <dgm:prSet presAssocID="{7DA795E2-C660-4224-A7A6-9000BE86DABE}" presName="spacing" presStyleCnt="0"/>
      <dgm:spPr/>
    </dgm:pt>
    <dgm:pt modelId="{B72F08CC-C661-414F-BEF4-80F9CC103EBD}" type="pres">
      <dgm:prSet presAssocID="{2B543CB0-71F1-42F0-BDB3-59A9DF297443}" presName="linNode" presStyleCnt="0"/>
      <dgm:spPr/>
    </dgm:pt>
    <dgm:pt modelId="{979AE316-3DC6-4F20-8C9C-0F218BE9B6B9}" type="pres">
      <dgm:prSet presAssocID="{2B543CB0-71F1-42F0-BDB3-59A9DF297443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DE743A-887A-4DE1-80BC-092DB56D2F84}" type="pres">
      <dgm:prSet presAssocID="{2B543CB0-71F1-42F0-BDB3-59A9DF297443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BE74AEF-1C67-4E19-8F2D-0DD500319B8B}" srcId="{2B543CB0-71F1-42F0-BDB3-59A9DF297443}" destId="{414A8879-E085-405C-AC05-33B6B55DA045}" srcOrd="4" destOrd="0" parTransId="{4C3C2970-5F63-4B0C-A53B-AFA9ECB37A6F}" sibTransId="{448A6E9F-EB08-438B-BD8C-A5605F8553B8}"/>
    <dgm:cxn modelId="{3F368E72-89CB-49D0-B64C-1CF0AC9780A1}" type="presOf" srcId="{8BF923FF-0A68-4E2D-93A2-C00C9808313B}" destId="{781C2725-D0BC-41DA-BD55-60BD6D2BD74E}" srcOrd="0" destOrd="5" presId="urn:microsoft.com/office/officeart/2005/8/layout/vList6"/>
    <dgm:cxn modelId="{6F9D6358-DB63-4FDB-A8BD-E99560AFEEE7}" type="presOf" srcId="{1C93BF63-892E-4F19-9410-6406E889137D}" destId="{DFDE743A-887A-4DE1-80BC-092DB56D2F84}" srcOrd="0" destOrd="0" presId="urn:microsoft.com/office/officeart/2005/8/layout/vList6"/>
    <dgm:cxn modelId="{CCA03ED4-C9C0-4C93-A1C7-3145A0020B74}" srcId="{6E8C134C-30D8-429D-B664-40B378E8D894}" destId="{8BF923FF-0A68-4E2D-93A2-C00C9808313B}" srcOrd="5" destOrd="0" parTransId="{4AAF1CE4-98F8-45C9-B290-DBCAB6EA74EC}" sibTransId="{27663DC6-6610-481C-9791-8C01826E9978}"/>
    <dgm:cxn modelId="{6C3966C8-D169-4FB9-9FB7-EE86F7F31F43}" type="presOf" srcId="{9547992E-5EDE-42F1-BF34-CC4B6EC6BB35}" destId="{DFDE743A-887A-4DE1-80BC-092DB56D2F84}" srcOrd="0" destOrd="1" presId="urn:microsoft.com/office/officeart/2005/8/layout/vList6"/>
    <dgm:cxn modelId="{B694FAC5-2FA6-4D6F-8A44-24FAFF201CBE}" type="presOf" srcId="{2A77370B-0E55-4FE3-87C5-1119F4EF7269}" destId="{781C2725-D0BC-41DA-BD55-60BD6D2BD74E}" srcOrd="0" destOrd="0" presId="urn:microsoft.com/office/officeart/2005/8/layout/vList6"/>
    <dgm:cxn modelId="{7D1FA821-F362-42F5-9502-60F9F1A1A99A}" srcId="{6E8C134C-30D8-429D-B664-40B378E8D894}" destId="{4AE14A02-371E-4080-A087-D6394DFEEB44}" srcOrd="1" destOrd="0" parTransId="{B2ADFF75-C61F-404A-9336-BD846200E003}" sibTransId="{E23CFB00-22E3-45D6-B95B-6F89388877C4}"/>
    <dgm:cxn modelId="{1C87D88D-170C-44F1-9647-857518D80090}" type="presOf" srcId="{414A8879-E085-405C-AC05-33B6B55DA045}" destId="{DFDE743A-887A-4DE1-80BC-092DB56D2F84}" srcOrd="0" destOrd="4" presId="urn:microsoft.com/office/officeart/2005/8/layout/vList6"/>
    <dgm:cxn modelId="{477C00AD-D6A1-41C0-A6DD-EC09F5D213BF}" type="presOf" srcId="{A34B3A1E-CE1D-4117-ACB5-274A257A7083}" destId="{DFDE743A-887A-4DE1-80BC-092DB56D2F84}" srcOrd="0" destOrd="3" presId="urn:microsoft.com/office/officeart/2005/8/layout/vList6"/>
    <dgm:cxn modelId="{B032CAD0-86C5-4412-A71F-3F08D8CEA13F}" srcId="{EAE10D1A-67EF-451D-9FF6-6BA64B0DB3CF}" destId="{6E8C134C-30D8-429D-B664-40B378E8D894}" srcOrd="0" destOrd="0" parTransId="{F9E86B10-5483-41CF-A7F2-42D4B5E7E8E1}" sibTransId="{7DA795E2-C660-4224-A7A6-9000BE86DABE}"/>
    <dgm:cxn modelId="{E73431EB-9717-4261-9690-90231296418E}" type="presOf" srcId="{2B543CB0-71F1-42F0-BDB3-59A9DF297443}" destId="{979AE316-3DC6-4F20-8C9C-0F218BE9B6B9}" srcOrd="0" destOrd="0" presId="urn:microsoft.com/office/officeart/2005/8/layout/vList6"/>
    <dgm:cxn modelId="{ACDEEF7E-AC5C-4360-BF2A-7242AA9B3AF7}" srcId="{2B543CB0-71F1-42F0-BDB3-59A9DF297443}" destId="{1C93BF63-892E-4F19-9410-6406E889137D}" srcOrd="0" destOrd="0" parTransId="{3AEE083A-E843-4763-BA90-29746829C79E}" sibTransId="{2DC4FD5A-7AA9-4884-B7C7-4084EA0755BB}"/>
    <dgm:cxn modelId="{C8ECF188-EB80-4172-B327-2083533A900A}" type="presOf" srcId="{4AE14A02-371E-4080-A087-D6394DFEEB44}" destId="{781C2725-D0BC-41DA-BD55-60BD6D2BD74E}" srcOrd="0" destOrd="1" presId="urn:microsoft.com/office/officeart/2005/8/layout/vList6"/>
    <dgm:cxn modelId="{E59B5FBA-FB7B-456A-A00D-E71CBD076A59}" srcId="{2B543CB0-71F1-42F0-BDB3-59A9DF297443}" destId="{778029C6-3FF6-4148-B4DF-B5BD1D676C71}" srcOrd="2" destOrd="0" parTransId="{D911A7DC-E7D3-4B91-98DB-7B8179A135C6}" sibTransId="{72F261C3-48F5-4F38-A765-D7ADBC48965D}"/>
    <dgm:cxn modelId="{31C763DF-337B-40F8-B093-72CB101F0978}" srcId="{6E8C134C-30D8-429D-B664-40B378E8D894}" destId="{8A5B962F-CCD4-415A-975E-7B2C3E1E2A47}" srcOrd="4" destOrd="0" parTransId="{195B8475-BACD-49EC-BB94-E6C424A60E2D}" sibTransId="{A8E0CD30-2E1C-49F4-88BD-815441801DF2}"/>
    <dgm:cxn modelId="{635F0005-128E-4FB3-8BBB-589FC05C1DEC}" srcId="{6E8C134C-30D8-429D-B664-40B378E8D894}" destId="{68CE6343-8DA5-4280-B647-90FAB95A5173}" srcOrd="3" destOrd="0" parTransId="{CFC1B296-37A4-47FC-AE06-509FDB72D16F}" sibTransId="{F389574E-B650-4A66-ADEE-68C8747B697E}"/>
    <dgm:cxn modelId="{4EB38795-D581-4F61-B8E3-7B0A5F00B5E7}" srcId="{2B543CB0-71F1-42F0-BDB3-59A9DF297443}" destId="{A34B3A1E-CE1D-4117-ACB5-274A257A7083}" srcOrd="3" destOrd="0" parTransId="{033D4817-5ECE-4E36-AAA5-171EAD88FC95}" sibTransId="{E305C6BF-6A4C-4F3D-9555-635BB0BCE9CB}"/>
    <dgm:cxn modelId="{EEAFA09E-7184-4E22-9D0A-1944C2F3B4B1}" type="presOf" srcId="{6A5430D6-D102-449D-AA79-563B6DAB42D7}" destId="{781C2725-D0BC-41DA-BD55-60BD6D2BD74E}" srcOrd="0" destOrd="2" presId="urn:microsoft.com/office/officeart/2005/8/layout/vList6"/>
    <dgm:cxn modelId="{F81E0E49-0560-4C88-8E25-512C4FE98749}" type="presOf" srcId="{778029C6-3FF6-4148-B4DF-B5BD1D676C71}" destId="{DFDE743A-887A-4DE1-80BC-092DB56D2F84}" srcOrd="0" destOrd="2" presId="urn:microsoft.com/office/officeart/2005/8/layout/vList6"/>
    <dgm:cxn modelId="{BCB84506-455D-4682-9CCC-34853E62D99F}" srcId="{6E8C134C-30D8-429D-B664-40B378E8D894}" destId="{6A5430D6-D102-449D-AA79-563B6DAB42D7}" srcOrd="2" destOrd="0" parTransId="{3B436E94-6BFF-46A1-80E1-45BFBB2FA316}" sibTransId="{A94A0A22-35DE-4B63-B380-1B668F064AB9}"/>
    <dgm:cxn modelId="{C7BDA642-FC47-4130-BB9E-E0E0217EB2AD}" srcId="{2B543CB0-71F1-42F0-BDB3-59A9DF297443}" destId="{9547992E-5EDE-42F1-BF34-CC4B6EC6BB35}" srcOrd="1" destOrd="0" parTransId="{DF9AF05E-1959-4886-B7AC-819F8E379626}" sibTransId="{6B1AFBFE-B414-4A3E-88B7-73549683AFDB}"/>
    <dgm:cxn modelId="{F56F8693-93FC-4029-B378-D17C30C477D1}" type="presOf" srcId="{8A5B962F-CCD4-415A-975E-7B2C3E1E2A47}" destId="{781C2725-D0BC-41DA-BD55-60BD6D2BD74E}" srcOrd="0" destOrd="4" presId="urn:microsoft.com/office/officeart/2005/8/layout/vList6"/>
    <dgm:cxn modelId="{8BF28F3A-BBBC-42CA-91C3-E1CC1CCAB4B2}" type="presOf" srcId="{EAE10D1A-67EF-451D-9FF6-6BA64B0DB3CF}" destId="{33540300-5227-4AFC-84AD-8307AAFDDD59}" srcOrd="0" destOrd="0" presId="urn:microsoft.com/office/officeart/2005/8/layout/vList6"/>
    <dgm:cxn modelId="{A25DB6FF-AB59-4D67-8DF0-6E4A5EC19AE3}" type="presOf" srcId="{68CE6343-8DA5-4280-B647-90FAB95A5173}" destId="{781C2725-D0BC-41DA-BD55-60BD6D2BD74E}" srcOrd="0" destOrd="3" presId="urn:microsoft.com/office/officeart/2005/8/layout/vList6"/>
    <dgm:cxn modelId="{3014838F-593A-43A4-9212-D03AE4831953}" srcId="{EAE10D1A-67EF-451D-9FF6-6BA64B0DB3CF}" destId="{2B543CB0-71F1-42F0-BDB3-59A9DF297443}" srcOrd="1" destOrd="0" parTransId="{16A7B3C1-8407-4328-80B3-9E6BFEE5E624}" sibTransId="{69013DE5-BC3A-4418-A439-B74107BE415A}"/>
    <dgm:cxn modelId="{FAC041D9-BA91-4F14-8224-4E59CF40585A}" type="presOf" srcId="{6E8C134C-30D8-429D-B664-40B378E8D894}" destId="{E04844FD-AB5E-4CE6-87D1-C8BB7C0F3889}" srcOrd="0" destOrd="0" presId="urn:microsoft.com/office/officeart/2005/8/layout/vList6"/>
    <dgm:cxn modelId="{E175DACC-A91D-4436-A4D8-864A785DDEE2}" srcId="{6E8C134C-30D8-429D-B664-40B378E8D894}" destId="{2A77370B-0E55-4FE3-87C5-1119F4EF7269}" srcOrd="0" destOrd="0" parTransId="{AC0F5766-F69C-4227-A95D-4852DA52D7EB}" sibTransId="{2CD398CC-C567-4DFB-89C0-593F09012FB8}"/>
    <dgm:cxn modelId="{65E47AE4-C33C-4A68-820D-BE70CE23ACAC}" type="presParOf" srcId="{33540300-5227-4AFC-84AD-8307AAFDDD59}" destId="{AD783549-F837-487C-8457-0CCCD58AAC61}" srcOrd="0" destOrd="0" presId="urn:microsoft.com/office/officeart/2005/8/layout/vList6"/>
    <dgm:cxn modelId="{194DE36A-A708-4A4F-B261-E4CF854C8040}" type="presParOf" srcId="{AD783549-F837-487C-8457-0CCCD58AAC61}" destId="{E04844FD-AB5E-4CE6-87D1-C8BB7C0F3889}" srcOrd="0" destOrd="0" presId="urn:microsoft.com/office/officeart/2005/8/layout/vList6"/>
    <dgm:cxn modelId="{0911D9C3-80EB-4C24-8875-3D8F415EEFE1}" type="presParOf" srcId="{AD783549-F837-487C-8457-0CCCD58AAC61}" destId="{781C2725-D0BC-41DA-BD55-60BD6D2BD74E}" srcOrd="1" destOrd="0" presId="urn:microsoft.com/office/officeart/2005/8/layout/vList6"/>
    <dgm:cxn modelId="{42F749B3-57BA-44F0-8417-061F6A5422D1}" type="presParOf" srcId="{33540300-5227-4AFC-84AD-8307AAFDDD59}" destId="{07EC5CDD-17CD-4EB4-9049-6ABB05D797F0}" srcOrd="1" destOrd="0" presId="urn:microsoft.com/office/officeart/2005/8/layout/vList6"/>
    <dgm:cxn modelId="{C9184BA1-2266-401C-BCED-27C8AB3D665D}" type="presParOf" srcId="{33540300-5227-4AFC-84AD-8307AAFDDD59}" destId="{B72F08CC-C661-414F-BEF4-80F9CC103EBD}" srcOrd="2" destOrd="0" presId="urn:microsoft.com/office/officeart/2005/8/layout/vList6"/>
    <dgm:cxn modelId="{B1F5283D-5922-48BB-A975-6210A3E55163}" type="presParOf" srcId="{B72F08CC-C661-414F-BEF4-80F9CC103EBD}" destId="{979AE316-3DC6-4F20-8C9C-0F218BE9B6B9}" srcOrd="0" destOrd="0" presId="urn:microsoft.com/office/officeart/2005/8/layout/vList6"/>
    <dgm:cxn modelId="{A57944EC-50A6-4A0B-81C5-008EEC4CA07C}" type="presParOf" srcId="{B72F08CC-C661-414F-BEF4-80F9CC103EBD}" destId="{DFDE743A-887A-4DE1-80BC-092DB56D2F84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FD12C2-53F4-448A-AA42-C0AC5401606A}">
      <dsp:nvSpPr>
        <dsp:cNvPr id="0" name=""/>
        <dsp:cNvSpPr/>
      </dsp:nvSpPr>
      <dsp:spPr>
        <a:xfrm>
          <a:off x="2466446" y="624617"/>
          <a:ext cx="4455344" cy="4455344"/>
        </a:xfrm>
        <a:prstGeom prst="blockArc">
          <a:avLst>
            <a:gd name="adj1" fmla="val 10800000"/>
            <a:gd name="adj2" fmla="val 16200000"/>
            <a:gd name="adj3" fmla="val 4640"/>
          </a:avLst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969F5C-0CE0-49D1-BA9D-D7255AF773B9}">
      <dsp:nvSpPr>
        <dsp:cNvPr id="0" name=""/>
        <dsp:cNvSpPr/>
      </dsp:nvSpPr>
      <dsp:spPr>
        <a:xfrm>
          <a:off x="2466446" y="624617"/>
          <a:ext cx="4455344" cy="4455344"/>
        </a:xfrm>
        <a:prstGeom prst="blockArc">
          <a:avLst>
            <a:gd name="adj1" fmla="val 5400000"/>
            <a:gd name="adj2" fmla="val 10800000"/>
            <a:gd name="adj3" fmla="val 4640"/>
          </a:avLst>
        </a:prstGeom>
        <a:solidFill>
          <a:schemeClr val="accent3">
            <a:hueOff val="9367742"/>
            <a:satOff val="-7949"/>
            <a:lumOff val="183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112CA7-41ED-40E1-8351-4E4E229C4531}">
      <dsp:nvSpPr>
        <dsp:cNvPr id="0" name=""/>
        <dsp:cNvSpPr/>
      </dsp:nvSpPr>
      <dsp:spPr>
        <a:xfrm>
          <a:off x="2466446" y="624617"/>
          <a:ext cx="4455344" cy="4455344"/>
        </a:xfrm>
        <a:prstGeom prst="blockArc">
          <a:avLst>
            <a:gd name="adj1" fmla="val 0"/>
            <a:gd name="adj2" fmla="val 5400000"/>
            <a:gd name="adj3" fmla="val 4640"/>
          </a:avLst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4845E5-1EA1-4274-80BA-932FFA0FC399}">
      <dsp:nvSpPr>
        <dsp:cNvPr id="0" name=""/>
        <dsp:cNvSpPr/>
      </dsp:nvSpPr>
      <dsp:spPr>
        <a:xfrm>
          <a:off x="2466446" y="624617"/>
          <a:ext cx="4455344" cy="4455344"/>
        </a:xfrm>
        <a:prstGeom prst="blockArc">
          <a:avLst>
            <a:gd name="adj1" fmla="val 16200000"/>
            <a:gd name="adj2" fmla="val 0"/>
            <a:gd name="adj3" fmla="val 464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9BC107-92DD-468C-BF48-15D6C018A37A}">
      <dsp:nvSpPr>
        <dsp:cNvPr id="0" name=""/>
        <dsp:cNvSpPr/>
      </dsp:nvSpPr>
      <dsp:spPr>
        <a:xfrm>
          <a:off x="3398294" y="1697773"/>
          <a:ext cx="2591649" cy="230903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8260" tIns="48260" rIns="48260" bIns="4826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800" kern="1200" dirty="0" err="1" smtClean="0"/>
            <a:t>Tính</a:t>
          </a:r>
          <a:r>
            <a:rPr lang="en-US" sz="3800" kern="1200" dirty="0" smtClean="0"/>
            <a:t> </a:t>
          </a:r>
          <a:r>
            <a:rPr lang="en-US" sz="3800" kern="1200" dirty="0" err="1" smtClean="0"/>
            <a:t>giá</a:t>
          </a:r>
          <a:r>
            <a:rPr lang="en-US" sz="3800" kern="1200" dirty="0" smtClean="0"/>
            <a:t> </a:t>
          </a:r>
          <a:r>
            <a:rPr lang="en-US" sz="3800" kern="1200" dirty="0" err="1" smtClean="0"/>
            <a:t>cho</a:t>
          </a:r>
          <a:r>
            <a:rPr lang="en-US" sz="3800" kern="1200" dirty="0" smtClean="0"/>
            <a:t> </a:t>
          </a:r>
          <a:r>
            <a:rPr lang="en-US" sz="3800" kern="1200" dirty="0" err="1" smtClean="0"/>
            <a:t>sp</a:t>
          </a:r>
          <a:r>
            <a:rPr lang="en-US" sz="3800" kern="1200" dirty="0" smtClean="0"/>
            <a:t> may.</a:t>
          </a:r>
          <a:endParaRPr lang="en-US" sz="3800" kern="1200" dirty="0"/>
        </a:p>
      </dsp:txBody>
      <dsp:txXfrm>
        <a:off x="3777832" y="2035923"/>
        <a:ext cx="1832573" cy="1632731"/>
      </dsp:txXfrm>
    </dsp:sp>
    <dsp:sp modelId="{038823BB-D703-453A-A54E-D4694DAB7CA1}">
      <dsp:nvSpPr>
        <dsp:cNvPr id="0" name=""/>
        <dsp:cNvSpPr/>
      </dsp:nvSpPr>
      <dsp:spPr>
        <a:xfrm>
          <a:off x="3665415" y="-41475"/>
          <a:ext cx="2057407" cy="143554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1</a:t>
          </a:r>
          <a:r>
            <a:rPr lang="en-US" sz="2400" kern="1200" dirty="0" smtClean="0"/>
            <a:t>.%hao </a:t>
          </a:r>
          <a:r>
            <a:rPr lang="en-US" sz="2400" kern="1200" dirty="0" err="1" smtClean="0"/>
            <a:t>hụt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cho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đặt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hàng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vải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là</a:t>
          </a:r>
          <a:r>
            <a:rPr lang="en-US" sz="2400" kern="1200" dirty="0" smtClean="0"/>
            <a:t> ? </a:t>
          </a:r>
          <a:endParaRPr lang="en-US" sz="2400" kern="1200" dirty="0"/>
        </a:p>
      </dsp:txBody>
      <dsp:txXfrm>
        <a:off x="3966715" y="168756"/>
        <a:ext cx="1454807" cy="1015082"/>
      </dsp:txXfrm>
    </dsp:sp>
    <dsp:sp modelId="{22E49C55-C3D8-4DB2-AC61-BD2DB99AB396}">
      <dsp:nvSpPr>
        <dsp:cNvPr id="0" name=""/>
        <dsp:cNvSpPr/>
      </dsp:nvSpPr>
      <dsp:spPr>
        <a:xfrm>
          <a:off x="5863178" y="2090288"/>
          <a:ext cx="2013867" cy="1524002"/>
        </a:xfrm>
        <a:prstGeom prst="ellipse">
          <a:avLst/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rgbClr val="000000"/>
              </a:solidFill>
            </a:rPr>
            <a:t>2. </a:t>
          </a:r>
          <a:r>
            <a:rPr lang="en-US" sz="2400" kern="1200" dirty="0" smtClean="0">
              <a:solidFill>
                <a:schemeClr val="tx1"/>
              </a:solidFill>
            </a:rPr>
            <a:t>%</a:t>
          </a:r>
          <a:r>
            <a:rPr lang="en-US" sz="2400" kern="1200" dirty="0" err="1" smtClean="0">
              <a:solidFill>
                <a:schemeClr val="tx1"/>
              </a:solidFill>
            </a:rPr>
            <a:t>hao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hụt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cho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đặt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phụ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liệu</a:t>
          </a:r>
          <a:r>
            <a:rPr lang="en-US" sz="2400" kern="1200" dirty="0" smtClean="0">
              <a:solidFill>
                <a:schemeClr val="tx1"/>
              </a:solidFill>
            </a:rPr>
            <a:t>?</a:t>
          </a:r>
          <a:endParaRPr lang="en-US" sz="2400" kern="1200" dirty="0">
            <a:solidFill>
              <a:schemeClr val="tx1"/>
            </a:solidFill>
          </a:endParaRPr>
        </a:p>
      </dsp:txBody>
      <dsp:txXfrm>
        <a:off x="6158102" y="2313473"/>
        <a:ext cx="1424019" cy="1077632"/>
      </dsp:txXfrm>
    </dsp:sp>
    <dsp:sp modelId="{5AA516A6-C817-4DDA-9D15-9CCEBFD50881}">
      <dsp:nvSpPr>
        <dsp:cNvPr id="0" name=""/>
        <dsp:cNvSpPr/>
      </dsp:nvSpPr>
      <dsp:spPr>
        <a:xfrm>
          <a:off x="3673239" y="4223889"/>
          <a:ext cx="2041759" cy="1608785"/>
        </a:xfrm>
        <a:prstGeom prst="ellipse">
          <a:avLst/>
        </a:prstGeom>
        <a:solidFill>
          <a:schemeClr val="accent3">
            <a:hueOff val="9367742"/>
            <a:satOff val="-7949"/>
            <a:lumOff val="183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3. </a:t>
          </a:r>
          <a:r>
            <a:rPr lang="en-US" sz="2400" kern="1200" dirty="0" err="1" smtClean="0">
              <a:solidFill>
                <a:schemeClr val="bg1"/>
              </a:solidFill>
            </a:rPr>
            <a:t>Tại</a:t>
          </a:r>
          <a:r>
            <a:rPr lang="en-US" sz="2400" kern="1200" dirty="0" smtClean="0">
              <a:solidFill>
                <a:schemeClr val="bg1"/>
              </a:solidFill>
            </a:rPr>
            <a:t> </a:t>
          </a:r>
          <a:r>
            <a:rPr lang="en-US" sz="2400" kern="1200" dirty="0" err="1" smtClean="0">
              <a:solidFill>
                <a:schemeClr val="bg1"/>
              </a:solidFill>
            </a:rPr>
            <a:t>sao</a:t>
          </a:r>
          <a:r>
            <a:rPr lang="en-US" sz="2400" kern="1200" dirty="0" smtClean="0">
              <a:solidFill>
                <a:schemeClr val="bg1"/>
              </a:solidFill>
            </a:rPr>
            <a:t> </a:t>
          </a:r>
          <a:r>
            <a:rPr lang="en-US" sz="2400" kern="1200" dirty="0" err="1" smtClean="0">
              <a:solidFill>
                <a:schemeClr val="bg1"/>
              </a:solidFill>
            </a:rPr>
            <a:t>phải</a:t>
          </a:r>
          <a:r>
            <a:rPr lang="en-US" sz="2400" kern="1200" dirty="0" smtClean="0">
              <a:solidFill>
                <a:schemeClr val="bg1"/>
              </a:solidFill>
            </a:rPr>
            <a:t> </a:t>
          </a:r>
          <a:r>
            <a:rPr lang="en-US" sz="2400" kern="1200" dirty="0" err="1" smtClean="0">
              <a:solidFill>
                <a:schemeClr val="bg1"/>
              </a:solidFill>
            </a:rPr>
            <a:t>có</a:t>
          </a:r>
          <a:r>
            <a:rPr lang="en-US" sz="2400" kern="1200" dirty="0" smtClean="0">
              <a:solidFill>
                <a:schemeClr val="bg1"/>
              </a:solidFill>
            </a:rPr>
            <a:t>  %</a:t>
          </a:r>
          <a:r>
            <a:rPr lang="en-US" sz="2400" kern="1200" dirty="0" err="1" smtClean="0">
              <a:solidFill>
                <a:schemeClr val="bg1"/>
              </a:solidFill>
            </a:rPr>
            <a:t>hao</a:t>
          </a:r>
          <a:r>
            <a:rPr lang="en-US" sz="2400" kern="1200" dirty="0" smtClean="0">
              <a:solidFill>
                <a:schemeClr val="bg1"/>
              </a:solidFill>
            </a:rPr>
            <a:t> </a:t>
          </a:r>
          <a:r>
            <a:rPr lang="en-US" sz="2400" kern="1200" dirty="0" err="1" smtClean="0">
              <a:solidFill>
                <a:schemeClr val="bg1"/>
              </a:solidFill>
            </a:rPr>
            <a:t>hụt</a:t>
          </a:r>
          <a:r>
            <a:rPr lang="en-US" sz="2400" kern="1200" dirty="0" smtClean="0">
              <a:solidFill>
                <a:schemeClr val="bg1"/>
              </a:solidFill>
            </a:rPr>
            <a:t> </a:t>
          </a:r>
          <a:r>
            <a:rPr lang="en-US" sz="2400" kern="1200" dirty="0" err="1" smtClean="0">
              <a:solidFill>
                <a:schemeClr val="bg1"/>
              </a:solidFill>
            </a:rPr>
            <a:t>cho</a:t>
          </a:r>
          <a:r>
            <a:rPr lang="en-US" sz="2400" kern="1200" dirty="0" smtClean="0">
              <a:solidFill>
                <a:schemeClr val="bg1"/>
              </a:solidFill>
            </a:rPr>
            <a:t> </a:t>
          </a:r>
          <a:r>
            <a:rPr lang="en-US" sz="2400" kern="1200" dirty="0" err="1" smtClean="0">
              <a:solidFill>
                <a:schemeClr val="bg1"/>
              </a:solidFill>
            </a:rPr>
            <a:t>đặt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smtClean="0">
              <a:solidFill>
                <a:schemeClr val="bg1"/>
              </a:solidFill>
            </a:rPr>
            <a:t>NPL</a:t>
          </a:r>
          <a:endParaRPr lang="en-US" sz="2400" kern="1200" dirty="0">
            <a:solidFill>
              <a:schemeClr val="bg1"/>
            </a:solidFill>
          </a:endParaRPr>
        </a:p>
      </dsp:txBody>
      <dsp:txXfrm>
        <a:off x="3972248" y="4459490"/>
        <a:ext cx="1443741" cy="1137583"/>
      </dsp:txXfrm>
    </dsp:sp>
    <dsp:sp modelId="{F00FAAE5-AFCC-4A84-85AE-0A510543EDD5}">
      <dsp:nvSpPr>
        <dsp:cNvPr id="0" name=""/>
        <dsp:cNvSpPr/>
      </dsp:nvSpPr>
      <dsp:spPr>
        <a:xfrm>
          <a:off x="1800354" y="2134517"/>
          <a:ext cx="1435544" cy="1435544"/>
        </a:xfrm>
        <a:prstGeom prst="ellipse">
          <a:avLst/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solidFill>
                <a:srgbClr val="000000"/>
              </a:solidFill>
            </a:rPr>
            <a:t>4. </a:t>
          </a:r>
          <a:r>
            <a:rPr lang="en-US" sz="2800" kern="1200" dirty="0" err="1" smtClean="0">
              <a:solidFill>
                <a:srgbClr val="000000"/>
              </a:solidFill>
            </a:rPr>
            <a:t>Nhận</a:t>
          </a:r>
          <a:r>
            <a:rPr lang="en-US" sz="2800" kern="1200" dirty="0" smtClean="0">
              <a:solidFill>
                <a:srgbClr val="000000"/>
              </a:solidFill>
            </a:rPr>
            <a:t> </a:t>
          </a:r>
          <a:r>
            <a:rPr lang="en-US" sz="2800" kern="1200" dirty="0" err="1" smtClean="0">
              <a:solidFill>
                <a:srgbClr val="000000"/>
              </a:solidFill>
            </a:rPr>
            <a:t>xét</a:t>
          </a:r>
          <a:endParaRPr lang="en-US" sz="2800" kern="1200" dirty="0">
            <a:solidFill>
              <a:srgbClr val="000000"/>
            </a:solidFill>
          </a:endParaRPr>
        </a:p>
      </dsp:txBody>
      <dsp:txXfrm>
        <a:off x="2010585" y="2344748"/>
        <a:ext cx="1015082" cy="101508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E08EE9-7F03-4A33-9054-76CC011D236C}">
      <dsp:nvSpPr>
        <dsp:cNvPr id="0" name=""/>
        <dsp:cNvSpPr/>
      </dsp:nvSpPr>
      <dsp:spPr>
        <a:xfrm>
          <a:off x="166676" y="416731"/>
          <a:ext cx="7534656" cy="1069285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4836" tIns="144780" rIns="144780" bIns="144780" numCol="1" spcCol="1270" anchor="ctr" anchorCtr="0">
          <a:noAutofit/>
        </a:bodyPr>
        <a:lstStyle/>
        <a:p>
          <a:pPr lvl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8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Tính</a:t>
          </a:r>
          <a:r>
            <a:rPr lang="en-US" sz="38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8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giá</a:t>
          </a:r>
          <a:r>
            <a:rPr lang="en-US" sz="38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8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sản</a:t>
          </a:r>
          <a:r>
            <a:rPr lang="en-US" sz="38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8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phẩm</a:t>
          </a:r>
          <a:endParaRPr lang="en-US" sz="38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66676" y="416731"/>
        <a:ext cx="7534656" cy="1069285"/>
      </dsp:txXfrm>
    </dsp:sp>
    <dsp:sp modelId="{1BBB8544-FF40-46BE-9BC2-FD416B5AFC94}">
      <dsp:nvSpPr>
        <dsp:cNvPr id="0" name=""/>
        <dsp:cNvSpPr/>
      </dsp:nvSpPr>
      <dsp:spPr>
        <a:xfrm>
          <a:off x="304802" y="569117"/>
          <a:ext cx="1095002" cy="872057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6A8193-A161-4784-9C6E-F567C004A5C0}">
      <dsp:nvSpPr>
        <dsp:cNvPr id="0" name=""/>
        <dsp:cNvSpPr/>
      </dsp:nvSpPr>
      <dsp:spPr>
        <a:xfrm>
          <a:off x="152413" y="2836067"/>
          <a:ext cx="7572706" cy="998224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4836" tIns="144780" rIns="144780" bIns="144780" numCol="1" spcCol="1270" anchor="ctr" anchorCtr="0">
          <a:noAutofit/>
        </a:bodyPr>
        <a:lstStyle/>
        <a:p>
          <a:pPr lvl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8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Theo </a:t>
          </a:r>
          <a:r>
            <a:rPr lang="en-US" sz="38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dõi</a:t>
          </a:r>
          <a:r>
            <a:rPr lang="en-US" sz="38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8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và</a:t>
          </a:r>
          <a:r>
            <a:rPr lang="en-US" sz="38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8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phát</a:t>
          </a:r>
          <a:r>
            <a:rPr lang="en-US" sz="38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8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triển</a:t>
          </a:r>
          <a:r>
            <a:rPr lang="en-US" sz="38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8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mẫu</a:t>
          </a:r>
          <a:endParaRPr lang="en-US" sz="38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52413" y="2836067"/>
        <a:ext cx="7572706" cy="998224"/>
      </dsp:txXfrm>
    </dsp:sp>
    <dsp:sp modelId="{B4A0F5A2-51C6-45C7-A17E-0BB067A82B61}">
      <dsp:nvSpPr>
        <dsp:cNvPr id="0" name=""/>
        <dsp:cNvSpPr/>
      </dsp:nvSpPr>
      <dsp:spPr>
        <a:xfrm>
          <a:off x="304805" y="2952737"/>
          <a:ext cx="981078" cy="825677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1C2725-D0BC-41DA-BD55-60BD6D2BD74E}">
      <dsp:nvSpPr>
        <dsp:cNvPr id="0" name=""/>
        <dsp:cNvSpPr/>
      </dsp:nvSpPr>
      <dsp:spPr>
        <a:xfrm>
          <a:off x="3291839" y="524"/>
          <a:ext cx="4937760" cy="2045863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 Mẫu gốc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 Mẫu proto, mẫu proto lần 2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 Mẫu kiểm thông số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 Mẫu quảng cáo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 Mẫu kiểm size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 Mẫu tiền sản xuất</a:t>
          </a:r>
        </a:p>
      </dsp:txBody>
      <dsp:txXfrm>
        <a:off x="3291839" y="256257"/>
        <a:ext cx="4170561" cy="1534397"/>
      </dsp:txXfrm>
    </dsp:sp>
    <dsp:sp modelId="{E04844FD-AB5E-4CE6-87D1-C8BB7C0F3889}">
      <dsp:nvSpPr>
        <dsp:cNvPr id="0" name=""/>
        <dsp:cNvSpPr/>
      </dsp:nvSpPr>
      <dsp:spPr>
        <a:xfrm>
          <a:off x="0" y="524"/>
          <a:ext cx="3291840" cy="204586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/>
            <a:t>Giai đoạn phát triển đơn hàng ( Mẫu phát triển)</a:t>
          </a:r>
        </a:p>
      </dsp:txBody>
      <dsp:txXfrm>
        <a:off x="99871" y="100395"/>
        <a:ext cx="3092098" cy="1846121"/>
      </dsp:txXfrm>
    </dsp:sp>
    <dsp:sp modelId="{DFDE743A-887A-4DE1-80BC-092DB56D2F84}">
      <dsp:nvSpPr>
        <dsp:cNvPr id="0" name=""/>
        <dsp:cNvSpPr/>
      </dsp:nvSpPr>
      <dsp:spPr>
        <a:xfrm>
          <a:off x="3291839" y="2250974"/>
          <a:ext cx="4937760" cy="2045863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 Mẫu thử nghiệm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 Mẫu wash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 Mẫu ánh màu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 Mẫu trên chuyền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 Mẫu lưu trữ</a:t>
          </a:r>
        </a:p>
      </dsp:txBody>
      <dsp:txXfrm>
        <a:off x="3291839" y="2506707"/>
        <a:ext cx="4170561" cy="1534397"/>
      </dsp:txXfrm>
    </dsp:sp>
    <dsp:sp modelId="{979AE316-3DC6-4F20-8C9C-0F218BE9B6B9}">
      <dsp:nvSpPr>
        <dsp:cNvPr id="0" name=""/>
        <dsp:cNvSpPr/>
      </dsp:nvSpPr>
      <dsp:spPr>
        <a:xfrm>
          <a:off x="0" y="2250974"/>
          <a:ext cx="3291840" cy="204586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/>
            <a:t>Giai đoạn sản xuất đơn hàng (Mẫu sản xuất)</a:t>
          </a:r>
        </a:p>
      </dsp:txBody>
      <dsp:txXfrm>
        <a:off x="99871" y="2350845"/>
        <a:ext cx="3092098" cy="18461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6391F677-38EE-4D97-9CA9-A09B073E0A35}" type="datetimeFigureOut">
              <a:rPr lang="en-US"/>
              <a:pPr>
                <a:defRPr/>
              </a:pPr>
              <a:t>5/28/2020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3525A4A-704E-4527-9A2B-E8BDB17759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1615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0"/>
            <a:ext cx="6661150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1908175" y="0"/>
            <a:ext cx="108743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9144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8243888" y="4495800"/>
            <a:ext cx="90011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7308850" y="573405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6164263"/>
            <a:ext cx="1274762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15000"/>
            <a:ext cx="17637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5810250" y="0"/>
            <a:ext cx="333375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8504238" y="1125538"/>
            <a:ext cx="63976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7050" y="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2682875" y="3284538"/>
            <a:ext cx="6096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152400" y="457200"/>
            <a:ext cx="86868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7772400" y="4752975"/>
            <a:ext cx="849313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228600" y="4953000"/>
            <a:ext cx="16764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1981200" y="2057400"/>
            <a:ext cx="67056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762000"/>
            <a:ext cx="64008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458200" y="6400800"/>
            <a:ext cx="4572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5943600" y="0"/>
            <a:ext cx="32004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9144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66294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76962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15900" y="0"/>
            <a:ext cx="8928100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92075" y="103188"/>
            <a:ext cx="2557463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98425" y="147638"/>
            <a:ext cx="935038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028700" y="1066800"/>
            <a:ext cx="62103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8229600" y="152400"/>
            <a:ext cx="738188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228600"/>
            <a:ext cx="6477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6324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3DB6C95E-F4F7-458A-8449-ABBDB627A9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900" r:id="rId13"/>
    <p:sldLayoutId id="214748390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KIỂM TRA BÀI CŨ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100939328"/>
              </p:ext>
            </p:extLst>
          </p:nvPr>
        </p:nvGraphicFramePr>
        <p:xfrm>
          <a:off x="152400" y="1066800"/>
          <a:ext cx="9677400" cy="579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84659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B9BC107-92DD-468C-BF48-15D6C018A3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38823BB-D703-453A-A54E-D4694DAB7C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C4845E5-1EA1-4274-80BA-932FFA0FC3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2E49C55-C3D8-4DB2-AC61-BD2DB99AB3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F112CA7-41ED-40E1-8351-4E4E229C45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AA516A6-C817-4DDA-9D15-9CCEBFD508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A969F5C-0CE0-49D1-BA9D-D7255AF773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00FAAE5-AFCC-4A84-85AE-0A510543E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3FD12C2-53F4-448A-AA42-C0AC540160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lvlOne"/>
        </p:bldSub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410200" y="5638800"/>
            <a:ext cx="3733800" cy="838200"/>
          </a:xfrm>
          <a:ln/>
        </p:spPr>
        <p:txBody>
          <a:bodyPr/>
          <a:lstStyle/>
          <a:p>
            <a:pPr algn="l"/>
            <a:r>
              <a:rPr lang="vi-VN" sz="2600" dirty="0" smtClean="0">
                <a:solidFill>
                  <a:schemeClr val="tx1"/>
                </a:solidFill>
              </a:rPr>
              <a:t>GV</a:t>
            </a:r>
            <a:r>
              <a:rPr lang="en-US" sz="2600" dirty="0" smtClean="0">
                <a:solidFill>
                  <a:schemeClr val="tx1"/>
                </a:solidFill>
              </a:rPr>
              <a:t>: PHẠM T </a:t>
            </a:r>
            <a:r>
              <a:rPr lang="en-US" sz="2600" dirty="0" err="1" smtClean="0">
                <a:solidFill>
                  <a:schemeClr val="tx1"/>
                </a:solidFill>
              </a:rPr>
              <a:t>T</a:t>
            </a:r>
            <a:r>
              <a:rPr lang="en-US" sz="2600" dirty="0" smtClean="0">
                <a:solidFill>
                  <a:schemeClr val="tx1"/>
                </a:solidFill>
              </a:rPr>
              <a:t> THÚY</a:t>
            </a:r>
            <a:endParaRPr lang="en-US" sz="26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81000" y="381000"/>
            <a:ext cx="8229600" cy="1219200"/>
          </a:xfrm>
        </p:spPr>
        <p:txBody>
          <a:bodyPr/>
          <a:lstStyle/>
          <a:p>
            <a:pPr>
              <a:defRPr/>
            </a:pP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TRƯỜNG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CĐ </a:t>
            </a: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LÝ TỰ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TRỌNG</a:t>
            </a:r>
            <a:r>
              <a:rPr lang="vi-VN" sz="3600" b="1" dirty="0" smtClean="0">
                <a:solidFill>
                  <a:schemeClr val="accent2">
                    <a:lumMod val="50000"/>
                  </a:schemeClr>
                </a:solidFill>
              </a:rPr>
              <a:t> TP.HCM</a:t>
            </a:r>
            <a:endParaRPr lang="en-US" sz="3600" b="1" dirty="0">
              <a:solidFill>
                <a:schemeClr val="accent2">
                  <a:lumMod val="50000"/>
                </a:schemeClr>
              </a:solidFill>
            </a:endParaRPr>
          </a:p>
          <a:p>
            <a:pPr>
              <a:defRPr/>
            </a:pP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KHOA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MAY </a:t>
            </a:r>
            <a:r>
              <a:rPr lang="vi-VN" sz="3200" b="1" dirty="0" smtClean="0">
                <a:solidFill>
                  <a:schemeClr val="accent2">
                    <a:lumMod val="50000"/>
                  </a:schemeClr>
                </a:solidFill>
              </a:rPr>
              <a:t>THỜI TRANG</a:t>
            </a:r>
            <a:endParaRPr lang="en-US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81000" y="2438400"/>
            <a:ext cx="8229600" cy="297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Chương 2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: TR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ỂN KHAI CÔNG V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ỆC CỦA NHÂN VIÊN QLĐH (</a:t>
            </a:r>
            <a:r>
              <a:rPr lang="en-US" sz="4800" b="1" kern="0" dirty="0" err="1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tiết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7,8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)</a:t>
            </a:r>
            <a:endParaRPr lang="en-US" sz="4800" b="1" kern="0" dirty="0" smtClean="0">
              <a:solidFill>
                <a:srgbClr val="FF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600200" y="1776412"/>
            <a:ext cx="5638800" cy="685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b="1" kern="0" dirty="0" err="1">
                <a:latin typeface="+mj-lt"/>
                <a:ea typeface="+mj-ea"/>
                <a:cs typeface="+mj-cs"/>
              </a:rPr>
              <a:t>Môn</a:t>
            </a:r>
            <a:r>
              <a:rPr lang="en-US" sz="3200" b="1" kern="0" dirty="0">
                <a:latin typeface="+mj-lt"/>
                <a:ea typeface="+mj-ea"/>
                <a:cs typeface="+mj-cs"/>
              </a:rPr>
              <a:t>: QUẢN LÝ ĐƠN HÀNG</a:t>
            </a:r>
            <a:endParaRPr lang="en-US" sz="3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MỤC TIÊU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0" y="1600200"/>
            <a:ext cx="6019800" cy="4953000"/>
          </a:xfrm>
        </p:spPr>
        <p:txBody>
          <a:bodyPr/>
          <a:lstStyle/>
          <a:p>
            <a:pPr lvl="0">
              <a:buFont typeface="Wingdings" pitchFamily="2" charset="2"/>
              <a:buChar char="Ø"/>
            </a:pPr>
            <a:r>
              <a:rPr lang="en-US" b="1" dirty="0" smtClean="0"/>
              <a:t>  </a:t>
            </a:r>
            <a:r>
              <a:rPr lang="en-US" b="1" dirty="0" err="1" smtClean="0"/>
              <a:t>Kiến</a:t>
            </a:r>
            <a:r>
              <a:rPr lang="en-US" b="1" dirty="0" smtClean="0"/>
              <a:t> </a:t>
            </a:r>
            <a:r>
              <a:rPr lang="en-US" b="1" dirty="0" err="1" smtClean="0"/>
              <a:t>thức</a:t>
            </a:r>
            <a:r>
              <a:rPr lang="en-US" b="1" dirty="0" smtClean="0"/>
              <a:t>: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thông</a:t>
            </a:r>
            <a:r>
              <a:rPr lang="en-US" dirty="0" smtClean="0"/>
              <a:t> tin </a:t>
            </a:r>
            <a:r>
              <a:rPr lang="en-US" dirty="0" err="1" smtClean="0"/>
              <a:t>tính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may, </a:t>
            </a:r>
            <a:r>
              <a:rPr lang="en-US" dirty="0" err="1" smtClean="0"/>
              <a:t>quy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theo</a:t>
            </a:r>
            <a:r>
              <a:rPr lang="en-US" dirty="0" smtClean="0"/>
              <a:t> </a:t>
            </a:r>
            <a:r>
              <a:rPr lang="en-US" dirty="0" err="1" smtClean="0"/>
              <a:t>dõi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mẫu</a:t>
            </a:r>
            <a:r>
              <a:rPr lang="en-US" dirty="0" smtClean="0"/>
              <a:t>.</a:t>
            </a:r>
            <a:endParaRPr lang="en-US" dirty="0" smtClean="0"/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Kỹ</a:t>
            </a:r>
            <a:r>
              <a:rPr lang="en-US" b="1" dirty="0" smtClean="0"/>
              <a:t> </a:t>
            </a:r>
            <a:r>
              <a:rPr lang="en-US" b="1" dirty="0" err="1" smtClean="0"/>
              <a:t>năng</a:t>
            </a:r>
            <a:r>
              <a:rPr lang="en-US" b="1" dirty="0" smtClean="0"/>
              <a:t>: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tính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nguyên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.</a:t>
            </a:r>
            <a:endParaRPr lang="en-US" dirty="0"/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Thái</a:t>
            </a:r>
            <a:r>
              <a:rPr lang="en-US" b="1" dirty="0" smtClean="0"/>
              <a:t> </a:t>
            </a:r>
            <a:r>
              <a:rPr lang="en-US" b="1" dirty="0" err="1" smtClean="0"/>
              <a:t>độ</a:t>
            </a:r>
            <a:r>
              <a:rPr lang="en-US" b="1" dirty="0" smtClean="0"/>
              <a:t>: </a:t>
            </a:r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 smtClean="0"/>
              <a:t>cực</a:t>
            </a:r>
            <a:r>
              <a:rPr lang="en-US" b="1" dirty="0" smtClean="0"/>
              <a:t>,</a:t>
            </a:r>
            <a:r>
              <a:rPr lang="en-US" dirty="0" smtClean="0"/>
              <a:t> </a:t>
            </a:r>
            <a:r>
              <a:rPr lang="en-US" dirty="0" err="1" smtClean="0"/>
              <a:t>nghiêm</a:t>
            </a:r>
            <a:r>
              <a:rPr lang="en-US" dirty="0" smtClean="0"/>
              <a:t> </a:t>
            </a:r>
            <a:r>
              <a:rPr lang="en-US" dirty="0" err="1" smtClean="0"/>
              <a:t>túc</a:t>
            </a:r>
            <a:r>
              <a:rPr lang="en-US" dirty="0" smtClean="0"/>
              <a:t>, ham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hỏi</a:t>
            </a:r>
            <a:r>
              <a:rPr lang="en-US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pic>
        <p:nvPicPr>
          <p:cNvPr id="1026" name="Picture 2" descr="https://encrypted-tbn2.gstatic.com/images?q=tbn:ANd9GcTPpj4OZiGbabOr05yUrbDY6B_A6WMZ99Jws42vb84JLiiWted3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05000"/>
            <a:ext cx="3197978" cy="35433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39301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NỘI DUNG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149355015"/>
              </p:ext>
            </p:extLst>
          </p:nvPr>
        </p:nvGraphicFramePr>
        <p:xfrm>
          <a:off x="685800" y="1219200"/>
          <a:ext cx="78486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881187" y="2819400"/>
            <a:ext cx="7077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876424" y="5292030"/>
            <a:ext cx="66198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en-US" sz="2800" dirty="0" smtClean="0"/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gray">
          <a:xfrm>
            <a:off x="1295400" y="1905000"/>
            <a:ext cx="6858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5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 smtClean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gray">
          <a:xfrm>
            <a:off x="1195388" y="4267200"/>
            <a:ext cx="5699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6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37211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Chi </a:t>
            </a:r>
            <a:r>
              <a:rPr lang="en-US" sz="2800" dirty="0" err="1"/>
              <a:t>phí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mua</a:t>
            </a:r>
            <a:r>
              <a:rPr lang="en-US" sz="2800" dirty="0"/>
              <a:t> </a:t>
            </a:r>
            <a:r>
              <a:rPr lang="en-US" sz="2800" dirty="0" err="1"/>
              <a:t>tất</a:t>
            </a:r>
            <a:r>
              <a:rPr lang="en-US" sz="2800" dirty="0"/>
              <a:t> </a:t>
            </a:r>
            <a:r>
              <a:rPr lang="en-US" sz="2800" dirty="0" err="1"/>
              <a:t>cả</a:t>
            </a:r>
            <a:r>
              <a:rPr lang="en-US" sz="2800" dirty="0"/>
              <a:t> </a:t>
            </a:r>
            <a:r>
              <a:rPr lang="en-US" sz="2800" dirty="0" smtClean="0"/>
              <a:t>NPL – </a:t>
            </a:r>
            <a:r>
              <a:rPr lang="en-US" sz="2800" dirty="0" err="1" smtClean="0"/>
              <a:t>Chỉ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b="1" dirty="0" smtClean="0"/>
              <a:t> </a:t>
            </a:r>
            <a:r>
              <a:rPr lang="en-US" sz="2800" b="1" dirty="0" err="1"/>
              <a:t>Phương</a:t>
            </a:r>
            <a:r>
              <a:rPr lang="en-US" sz="2800" b="1" dirty="0"/>
              <a:t> </a:t>
            </a:r>
            <a:r>
              <a:rPr lang="en-US" sz="2800" b="1" dirty="0" err="1"/>
              <a:t>pháp</a:t>
            </a:r>
            <a:r>
              <a:rPr lang="en-US" sz="2800" b="1" dirty="0"/>
              <a:t> </a:t>
            </a:r>
            <a:r>
              <a:rPr lang="en-US" sz="2800" b="1" dirty="0" err="1"/>
              <a:t>tính</a:t>
            </a:r>
            <a:r>
              <a:rPr lang="en-US" sz="2800" b="1" dirty="0"/>
              <a:t> </a:t>
            </a:r>
            <a:r>
              <a:rPr lang="en-US" sz="2800" b="1" dirty="0" err="1"/>
              <a:t>định</a:t>
            </a:r>
            <a:r>
              <a:rPr lang="en-US" sz="2800" b="1" dirty="0"/>
              <a:t> </a:t>
            </a:r>
            <a:r>
              <a:rPr lang="en-US" sz="2800" b="1" dirty="0" err="1"/>
              <a:t>mức</a:t>
            </a:r>
            <a:r>
              <a:rPr lang="en-US" sz="2800" b="1" dirty="0"/>
              <a:t> </a:t>
            </a:r>
            <a:r>
              <a:rPr lang="en-US" sz="2800" b="1" dirty="0" err="1"/>
              <a:t>phụ</a:t>
            </a:r>
            <a:r>
              <a:rPr lang="en-US" sz="2800" b="1" dirty="0"/>
              <a:t> </a:t>
            </a:r>
            <a:r>
              <a:rPr lang="en-US" sz="2800" b="1" dirty="0" err="1"/>
              <a:t>liệu</a:t>
            </a:r>
            <a:r>
              <a:rPr lang="en-US" sz="2800" b="1" dirty="0"/>
              <a:t> : </a:t>
            </a:r>
            <a:r>
              <a:rPr lang="en-US" sz="2800" b="1" dirty="0" err="1"/>
              <a:t>chỉ</a:t>
            </a:r>
            <a:r>
              <a:rPr lang="en-US" sz="2800" b="1" dirty="0"/>
              <a:t> may</a:t>
            </a:r>
            <a:endParaRPr lang="en-US" sz="2800" dirty="0"/>
          </a:p>
          <a:p>
            <a:pPr marL="0" indent="0">
              <a:buNone/>
            </a:pPr>
            <a:r>
              <a:rPr lang="en-US" sz="2800" b="1" dirty="0" err="1"/>
              <a:t>Phương</a:t>
            </a:r>
            <a:r>
              <a:rPr lang="en-US" sz="2800" b="1" dirty="0"/>
              <a:t> </a:t>
            </a:r>
            <a:r>
              <a:rPr lang="en-US" sz="2800" b="1" dirty="0" err="1"/>
              <a:t>pháp</a:t>
            </a:r>
            <a:r>
              <a:rPr lang="en-US" sz="2800" b="1" dirty="0"/>
              <a:t> </a:t>
            </a:r>
            <a:r>
              <a:rPr lang="en-US" sz="2800" b="1" dirty="0" err="1"/>
              <a:t>tính</a:t>
            </a:r>
            <a:r>
              <a:rPr lang="en-US" sz="2800" b="1" dirty="0"/>
              <a:t> </a:t>
            </a:r>
            <a:r>
              <a:rPr lang="en-US" sz="2800" b="1" dirty="0" err="1"/>
              <a:t>tiêu</a:t>
            </a:r>
            <a:r>
              <a:rPr lang="en-US" sz="2800" b="1" dirty="0"/>
              <a:t> </a:t>
            </a:r>
            <a:r>
              <a:rPr lang="en-US" sz="2800" b="1" dirty="0" err="1"/>
              <a:t>hao</a:t>
            </a:r>
            <a:r>
              <a:rPr lang="en-US" sz="2800" b="1" dirty="0"/>
              <a:t> </a:t>
            </a:r>
            <a:r>
              <a:rPr lang="en-US" sz="2800" b="1" dirty="0" err="1"/>
              <a:t>thực</a:t>
            </a:r>
            <a:r>
              <a:rPr lang="en-US" sz="2800" b="1" dirty="0"/>
              <a:t> </a:t>
            </a:r>
            <a:r>
              <a:rPr lang="en-US" sz="2800" b="1" dirty="0" err="1"/>
              <a:t>tế</a:t>
            </a:r>
            <a:endParaRPr lang="en-US" sz="2800" b="1" dirty="0"/>
          </a:p>
          <a:p>
            <a:pPr marL="0" indent="0">
              <a:buNone/>
            </a:pPr>
            <a:r>
              <a:rPr lang="en-US" sz="2800" dirty="0"/>
              <a:t>*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:</a:t>
            </a:r>
          </a:p>
          <a:p>
            <a:pPr marL="0" indent="0">
              <a:buNone/>
            </a:pPr>
            <a:r>
              <a:rPr lang="en-US" sz="2800" dirty="0"/>
              <a:t>- </a:t>
            </a:r>
            <a:r>
              <a:rPr lang="en-US" sz="2800" dirty="0" err="1"/>
              <a:t>Lấy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ống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đã</a:t>
            </a:r>
            <a:r>
              <a:rPr lang="en-US" sz="2800" dirty="0"/>
              <a:t> </a:t>
            </a:r>
            <a:r>
              <a:rPr lang="en-US" sz="2800" dirty="0" err="1"/>
              <a:t>biết</a:t>
            </a:r>
            <a:r>
              <a:rPr lang="en-US" sz="2800" dirty="0"/>
              <a:t> </a:t>
            </a:r>
            <a:r>
              <a:rPr lang="en-US" sz="2800" dirty="0" err="1"/>
              <a:t>trước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mét</a:t>
            </a:r>
            <a:endParaRPr lang="en-US" sz="2800" dirty="0"/>
          </a:p>
          <a:p>
            <a:pPr marL="0" indent="0">
              <a:buNone/>
            </a:pPr>
            <a:r>
              <a:rPr lang="en-US" sz="2800" dirty="0"/>
              <a:t>- May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hoàn</a:t>
            </a:r>
            <a:r>
              <a:rPr lang="en-US" sz="2800" dirty="0"/>
              <a:t> </a:t>
            </a:r>
            <a:r>
              <a:rPr lang="en-US" sz="2800" dirty="0" err="1"/>
              <a:t>tất</a:t>
            </a:r>
            <a:endParaRPr lang="en-US" sz="2800" dirty="0"/>
          </a:p>
          <a:p>
            <a:pPr marL="0" indent="0">
              <a:buNone/>
            </a:pPr>
            <a:r>
              <a:rPr lang="en-US" sz="2800" dirty="0"/>
              <a:t>- </a:t>
            </a:r>
            <a:r>
              <a:rPr lang="en-US" sz="2800" dirty="0" err="1"/>
              <a:t>Đo</a:t>
            </a:r>
            <a:r>
              <a:rPr lang="en-US" sz="2800" dirty="0"/>
              <a:t> </a:t>
            </a:r>
            <a:r>
              <a:rPr lang="en-US" sz="2800" dirty="0" err="1"/>
              <a:t>lại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dư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mét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hao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endParaRPr lang="en-US" sz="2800" dirty="0"/>
          </a:p>
          <a:p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12192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smtClean="0"/>
              <a:t>*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cả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: may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nhỏ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lớn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endParaRPr lang="en-US" sz="2800" dirty="0"/>
          </a:p>
          <a:p>
            <a:pPr marL="0" indent="0">
              <a:buNone/>
            </a:pPr>
            <a:r>
              <a:rPr lang="en-US" sz="2800" dirty="0" smtClean="0"/>
              <a:t>- </a:t>
            </a:r>
            <a:r>
              <a:rPr lang="en-US" sz="2800" dirty="0"/>
              <a:t>M</a:t>
            </a:r>
            <a:r>
              <a:rPr lang="en-US" sz="2800" baseline="-25000" dirty="0"/>
              <a:t>1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mét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hao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 smtClean="0"/>
              <a:t>cỡ</a:t>
            </a:r>
            <a:r>
              <a:rPr lang="en-US" sz="2800" dirty="0" smtClean="0"/>
              <a:t> </a:t>
            </a:r>
            <a:r>
              <a:rPr lang="en-US" sz="2800" dirty="0" err="1"/>
              <a:t>nhỏ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endParaRPr lang="en-US" sz="2800" dirty="0"/>
          </a:p>
          <a:p>
            <a:pPr marL="0" indent="0">
              <a:buNone/>
            </a:pPr>
            <a:r>
              <a:rPr lang="en-US" sz="2800" dirty="0"/>
              <a:t>- </a:t>
            </a:r>
            <a:r>
              <a:rPr lang="en-US" sz="2800" dirty="0" err="1"/>
              <a:t>M</a:t>
            </a:r>
            <a:r>
              <a:rPr lang="en-US" sz="2800" baseline="-25000" dirty="0" err="1"/>
              <a:t>n</a:t>
            </a:r>
            <a:r>
              <a:rPr lang="en-US" sz="2800" baseline="-250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mét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hao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cỡ</a:t>
            </a:r>
            <a:r>
              <a:rPr lang="en-US" sz="2800" dirty="0" smtClean="0"/>
              <a:t> </a:t>
            </a:r>
            <a:r>
              <a:rPr lang="en-US" sz="2800" dirty="0" err="1"/>
              <a:t>lớn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endParaRPr lang="en-US" sz="2800" dirty="0"/>
          </a:p>
          <a:p>
            <a:pPr marL="0" indent="0">
              <a:buNone/>
            </a:pPr>
            <a:r>
              <a:rPr lang="en-US" sz="2800" dirty="0"/>
              <a:t>- d 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mét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hao</a:t>
            </a:r>
            <a:r>
              <a:rPr lang="en-US" sz="2800" dirty="0"/>
              <a:t> </a:t>
            </a:r>
            <a:r>
              <a:rPr lang="en-US" sz="2800" dirty="0" err="1"/>
              <a:t>chênh</a:t>
            </a:r>
            <a:r>
              <a:rPr lang="en-US" sz="2800" dirty="0"/>
              <a:t> </a:t>
            </a:r>
            <a:r>
              <a:rPr lang="en-US" sz="2800" dirty="0" err="1"/>
              <a:t>lệch</a:t>
            </a:r>
            <a:r>
              <a:rPr lang="en-US" sz="2800" dirty="0"/>
              <a:t> </a:t>
            </a:r>
            <a:r>
              <a:rPr lang="en-US" sz="2800" dirty="0" err="1"/>
              <a:t>giữa</a:t>
            </a:r>
            <a:r>
              <a:rPr lang="en-US" sz="2800" dirty="0"/>
              <a:t> </a:t>
            </a:r>
            <a:r>
              <a:rPr lang="en-US" sz="2800" dirty="0" err="1"/>
              <a:t>hai</a:t>
            </a:r>
            <a:r>
              <a:rPr lang="en-US" sz="2800" dirty="0"/>
              <a:t> </a:t>
            </a:r>
            <a:r>
              <a:rPr lang="en-US" sz="2800" dirty="0" err="1"/>
              <a:t>cỡ</a:t>
            </a:r>
            <a:r>
              <a:rPr lang="en-US" sz="2800" dirty="0" smtClean="0"/>
              <a:t> </a:t>
            </a:r>
            <a:r>
              <a:rPr lang="en-US" sz="2800" dirty="0" err="1"/>
              <a:t>vóc</a:t>
            </a:r>
            <a:r>
              <a:rPr lang="en-US" sz="2800" dirty="0"/>
              <a:t> </a:t>
            </a:r>
            <a:r>
              <a:rPr lang="en-US" sz="2800" dirty="0" err="1"/>
              <a:t>liên</a:t>
            </a:r>
            <a:r>
              <a:rPr lang="en-US" sz="2800" dirty="0"/>
              <a:t> </a:t>
            </a:r>
            <a:r>
              <a:rPr lang="en-US" sz="2800" dirty="0" err="1"/>
              <a:t>tiếp</a:t>
            </a:r>
            <a:r>
              <a:rPr lang="en-US" sz="2800" dirty="0"/>
              <a:t> </a:t>
            </a:r>
            <a:r>
              <a:rPr lang="en-US" sz="2800" dirty="0" err="1"/>
              <a:t>nhau</a:t>
            </a:r>
            <a:endParaRPr lang="en-US" sz="2800" dirty="0"/>
          </a:p>
          <a:p>
            <a:pPr marL="0" indent="0">
              <a:buNone/>
            </a:pPr>
            <a:r>
              <a:rPr lang="en-US" sz="2800" dirty="0"/>
              <a:t>- n 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cỡ</a:t>
            </a:r>
            <a:r>
              <a:rPr lang="en-US" sz="2800" dirty="0" smtClean="0"/>
              <a:t> </a:t>
            </a:r>
            <a:r>
              <a:rPr lang="en-US" sz="2800" dirty="0"/>
              <a:t>(size)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endParaRPr lang="en-US" sz="2800" dirty="0"/>
          </a:p>
          <a:p>
            <a:pPr marL="0" indent="0">
              <a:buNone/>
            </a:pPr>
            <a:r>
              <a:rPr lang="en-US" sz="2800" dirty="0"/>
              <a:t> </a:t>
            </a:r>
          </a:p>
          <a:p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12192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5.1 </a:t>
            </a:r>
            <a:r>
              <a:rPr lang="en-US" sz="3200" dirty="0" err="1" smtClean="0"/>
              <a:t>Tổng</a:t>
            </a:r>
            <a:r>
              <a:rPr lang="en-US" sz="3200" dirty="0" smtClean="0"/>
              <a:t> </a:t>
            </a:r>
            <a:r>
              <a:rPr lang="en-US" sz="3200" dirty="0" err="1" smtClean="0"/>
              <a:t>quan</a:t>
            </a:r>
            <a:r>
              <a:rPr lang="en-US" sz="3200" dirty="0" smtClean="0"/>
              <a:t> </a:t>
            </a:r>
            <a:r>
              <a:rPr lang="en-US" sz="3200" dirty="0" err="1" smtClean="0"/>
              <a:t>về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33753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 </a:t>
            </a:r>
          </a:p>
          <a:p>
            <a:pPr marL="0" indent="0">
              <a:buNone/>
            </a:pPr>
            <a:r>
              <a:rPr lang="en-US" sz="2800" dirty="0"/>
              <a:t>                            </a:t>
            </a:r>
            <a:r>
              <a:rPr lang="en-US" sz="2800" dirty="0" err="1"/>
              <a:t>M</a:t>
            </a:r>
            <a:r>
              <a:rPr lang="en-US" sz="2800" baseline="-25000" dirty="0" err="1"/>
              <a:t>n</a:t>
            </a:r>
            <a:r>
              <a:rPr lang="en-US" sz="2800" dirty="0"/>
              <a:t> – M</a:t>
            </a:r>
            <a:r>
              <a:rPr lang="en-US" sz="2800" baseline="-25000" dirty="0"/>
              <a:t>1</a:t>
            </a:r>
            <a:endParaRPr lang="en-US" sz="2800" dirty="0"/>
          </a:p>
          <a:p>
            <a:pPr marL="0" indent="0">
              <a:buNone/>
            </a:pPr>
            <a:r>
              <a:rPr lang="en-US" sz="2800" dirty="0"/>
              <a:t>                 d =  </a:t>
            </a:r>
          </a:p>
          <a:p>
            <a:pPr marL="0" indent="0">
              <a:buNone/>
            </a:pPr>
            <a:r>
              <a:rPr lang="en-US" sz="2800" dirty="0"/>
              <a:t>                              n – 1</a:t>
            </a:r>
          </a:p>
          <a:p>
            <a:pPr marL="0" indent="0">
              <a:buNone/>
            </a:pP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biết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mét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hao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cỡ</a:t>
            </a:r>
            <a:r>
              <a:rPr lang="en-US" sz="2800" dirty="0"/>
              <a:t> </a:t>
            </a:r>
            <a:r>
              <a:rPr lang="en-US" sz="2800" dirty="0" err="1"/>
              <a:t>vóc</a:t>
            </a:r>
            <a:r>
              <a:rPr lang="en-US" sz="2800" dirty="0"/>
              <a:t> </a:t>
            </a:r>
            <a:r>
              <a:rPr lang="en-US" sz="2800" dirty="0" err="1"/>
              <a:t>bất</a:t>
            </a:r>
            <a:r>
              <a:rPr lang="en-US" sz="2800" dirty="0"/>
              <a:t> </a:t>
            </a:r>
            <a:r>
              <a:rPr lang="en-US" sz="2800" dirty="0" err="1"/>
              <a:t>kỳ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ta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lấy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cỡ</a:t>
            </a:r>
            <a:r>
              <a:rPr lang="en-US" sz="2800" dirty="0"/>
              <a:t> </a:t>
            </a:r>
            <a:r>
              <a:rPr lang="en-US" sz="2800" dirty="0" err="1"/>
              <a:t>nhỏ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cộng</a:t>
            </a:r>
            <a:r>
              <a:rPr lang="en-US" sz="2800" dirty="0"/>
              <a:t> </a:t>
            </a:r>
            <a:r>
              <a:rPr lang="en-US" sz="2800" dirty="0" err="1"/>
              <a:t>thêm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nguyên</a:t>
            </a:r>
            <a:r>
              <a:rPr lang="en-US" sz="2800" dirty="0"/>
              <a:t> </a:t>
            </a:r>
            <a:r>
              <a:rPr lang="en-US" sz="2800" dirty="0" err="1"/>
              <a:t>lần</a:t>
            </a:r>
            <a:r>
              <a:rPr lang="en-US" sz="2800" dirty="0"/>
              <a:t> d </a:t>
            </a:r>
            <a:r>
              <a:rPr lang="en-US" sz="2800" dirty="0" err="1"/>
              <a:t>đã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endParaRPr lang="en-US" sz="2800" dirty="0"/>
          </a:p>
          <a:p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12192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5.1 </a:t>
            </a:r>
            <a:r>
              <a:rPr lang="en-US" sz="3200" dirty="0" err="1" smtClean="0"/>
              <a:t>Tổng</a:t>
            </a:r>
            <a:r>
              <a:rPr lang="en-US" sz="3200" dirty="0" smtClean="0"/>
              <a:t> </a:t>
            </a:r>
            <a:r>
              <a:rPr lang="en-US" sz="3200" dirty="0" err="1" smtClean="0"/>
              <a:t>quan</a:t>
            </a:r>
            <a:r>
              <a:rPr lang="en-US" sz="3200" dirty="0" smtClean="0"/>
              <a:t> </a:t>
            </a:r>
            <a:r>
              <a:rPr lang="en-US" sz="3200" dirty="0" err="1" smtClean="0"/>
              <a:t>về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endParaRPr lang="en-US" sz="3200" dirty="0"/>
          </a:p>
        </p:txBody>
      </p:sp>
      <p:cxnSp>
        <p:nvCxnSpPr>
          <p:cNvPr id="3" name="Straight Connector 2"/>
          <p:cNvCxnSpPr/>
          <p:nvPr/>
        </p:nvCxnSpPr>
        <p:spPr>
          <a:xfrm>
            <a:off x="2971800" y="3429000"/>
            <a:ext cx="1905000" cy="0"/>
          </a:xfrm>
          <a:prstGeom prst="line">
            <a:avLst/>
          </a:prstGeom>
          <a:ln w="28575">
            <a:solidFill>
              <a:srgbClr val="0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6737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534400" cy="49530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 smtClean="0"/>
              <a:t>dụ</a:t>
            </a:r>
            <a:r>
              <a:rPr lang="en-US" sz="2800" dirty="0" smtClean="0"/>
              <a:t> 1: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AD </a:t>
            </a:r>
            <a:r>
              <a:rPr lang="en-US" sz="2800" dirty="0" smtClean="0"/>
              <a:t>380</a:t>
            </a:r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endParaRPr lang="en-US" sz="2800" dirty="0" smtClean="0"/>
          </a:p>
          <a:p>
            <a:r>
              <a:rPr lang="en-US" sz="2800" dirty="0" err="1" smtClean="0"/>
              <a:t>Biết</a:t>
            </a:r>
            <a:r>
              <a:rPr lang="en-US" sz="2800" dirty="0" smtClean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hao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size S </a:t>
            </a:r>
            <a:r>
              <a:rPr lang="en-US" sz="2800" dirty="0" err="1"/>
              <a:t>là</a:t>
            </a:r>
            <a:r>
              <a:rPr lang="en-US" sz="2800" dirty="0"/>
              <a:t> 150 </a:t>
            </a:r>
            <a:r>
              <a:rPr lang="en-US" sz="2800" dirty="0" err="1"/>
              <a:t>mét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size XL </a:t>
            </a:r>
            <a:r>
              <a:rPr lang="en-US" sz="2800" dirty="0" err="1"/>
              <a:t>là</a:t>
            </a:r>
            <a:r>
              <a:rPr lang="en-US" sz="2800" dirty="0"/>
              <a:t> 200 </a:t>
            </a:r>
            <a:r>
              <a:rPr lang="en-US" sz="2800" dirty="0" err="1"/>
              <a:t>mét</a:t>
            </a:r>
            <a:r>
              <a:rPr lang="en-US" sz="2800" dirty="0"/>
              <a:t>.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2800" dirty="0" err="1"/>
              <a:t>Hãy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hao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cả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?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2800" dirty="0" err="1"/>
              <a:t>Hãy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trung</a:t>
            </a:r>
            <a:r>
              <a:rPr lang="en-US" sz="2800" dirty="0"/>
              <a:t> </a:t>
            </a:r>
            <a:r>
              <a:rPr lang="en-US" sz="2800" dirty="0" err="1"/>
              <a:t>bình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?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2800" dirty="0" err="1"/>
              <a:t>Hãy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cấp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dự</a:t>
            </a:r>
            <a:r>
              <a:rPr lang="en-US" sz="2800" dirty="0"/>
              <a:t> </a:t>
            </a:r>
            <a:r>
              <a:rPr lang="en-US" sz="2800" dirty="0" err="1"/>
              <a:t>phòng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smtClean="0"/>
              <a:t>5%?</a:t>
            </a:r>
            <a:endParaRPr lang="en-US" sz="2800" dirty="0"/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1143000"/>
            <a:ext cx="8077200" cy="685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0001227"/>
              </p:ext>
            </p:extLst>
          </p:nvPr>
        </p:nvGraphicFramePr>
        <p:xfrm>
          <a:off x="1524000" y="2514600"/>
          <a:ext cx="6096000" cy="741680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1219200"/>
                <a:gridCol w="1219200"/>
                <a:gridCol w="1219200"/>
                <a:gridCol w="1219200"/>
                <a:gridCol w="1219200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XL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Navy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50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6432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610600" cy="53340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 smtClean="0"/>
              <a:t>Ví</a:t>
            </a:r>
            <a:r>
              <a:rPr lang="en-US" sz="2800" dirty="0" smtClean="0"/>
              <a:t> </a:t>
            </a:r>
            <a:r>
              <a:rPr lang="en-US" sz="2800" dirty="0" err="1" smtClean="0"/>
              <a:t>dụ</a:t>
            </a:r>
            <a:r>
              <a:rPr lang="en-US" sz="2800" dirty="0" smtClean="0"/>
              <a:t> 1: </a:t>
            </a:r>
            <a:r>
              <a:rPr lang="en-US" sz="2800" dirty="0" err="1" smtClean="0"/>
              <a:t>Giải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b="1" dirty="0" smtClean="0"/>
              <a:t> </a:t>
            </a:r>
            <a:r>
              <a:rPr lang="en-US" sz="2800" b="1" dirty="0"/>
              <a:t>1/ </a:t>
            </a:r>
            <a:r>
              <a:rPr lang="en-US" sz="2800" b="1" dirty="0" err="1"/>
              <a:t>Lượng</a:t>
            </a:r>
            <a:r>
              <a:rPr lang="en-US" sz="2800" b="1" dirty="0"/>
              <a:t> </a:t>
            </a:r>
            <a:r>
              <a:rPr lang="en-US" sz="2800" b="1" dirty="0" err="1"/>
              <a:t>chỉ</a:t>
            </a:r>
            <a:r>
              <a:rPr lang="en-US" sz="2800" b="1" dirty="0"/>
              <a:t> </a:t>
            </a:r>
            <a:r>
              <a:rPr lang="en-US" sz="2800" b="1" dirty="0" err="1"/>
              <a:t>tiêu</a:t>
            </a:r>
            <a:r>
              <a:rPr lang="en-US" sz="2800" b="1" dirty="0"/>
              <a:t> </a:t>
            </a:r>
            <a:r>
              <a:rPr lang="en-US" sz="2800" b="1" dirty="0" err="1"/>
              <a:t>hao</a:t>
            </a:r>
            <a:r>
              <a:rPr lang="en-US" sz="2800" b="1" dirty="0"/>
              <a:t> </a:t>
            </a:r>
            <a:r>
              <a:rPr lang="en-US" sz="2800" b="1" dirty="0" err="1"/>
              <a:t>cho</a:t>
            </a:r>
            <a:r>
              <a:rPr lang="en-US" sz="2800" b="1" dirty="0"/>
              <a:t> </a:t>
            </a:r>
            <a:r>
              <a:rPr lang="en-US" sz="2800" b="1" dirty="0" err="1"/>
              <a:t>cả</a:t>
            </a:r>
            <a:r>
              <a:rPr lang="en-US" sz="2800" b="1" dirty="0"/>
              <a:t> </a:t>
            </a:r>
            <a:r>
              <a:rPr lang="en-US" sz="2800" b="1" dirty="0" err="1"/>
              <a:t>đơn</a:t>
            </a:r>
            <a:r>
              <a:rPr lang="en-US" sz="2800" b="1" dirty="0"/>
              <a:t> </a:t>
            </a:r>
            <a:r>
              <a:rPr lang="en-US" sz="2800" b="1" dirty="0" err="1"/>
              <a:t>hàng</a:t>
            </a:r>
            <a:r>
              <a:rPr lang="en-US" sz="2800" b="1" dirty="0"/>
              <a:t> </a:t>
            </a:r>
            <a:endParaRPr lang="en-US" sz="2800" dirty="0"/>
          </a:p>
          <a:p>
            <a:pPr marL="0" indent="0">
              <a:buNone/>
            </a:pPr>
            <a:r>
              <a:rPr lang="en-US" sz="2800" dirty="0"/>
              <a:t>B1:                    M</a:t>
            </a:r>
            <a:r>
              <a:rPr lang="en-US" sz="2800" baseline="-25000" dirty="0"/>
              <a:t>XL</a:t>
            </a:r>
            <a:r>
              <a:rPr lang="en-US" sz="2800" dirty="0"/>
              <a:t> – </a:t>
            </a:r>
            <a:r>
              <a:rPr lang="en-US" sz="2800" dirty="0" err="1"/>
              <a:t>M</a:t>
            </a:r>
            <a:r>
              <a:rPr lang="en-US" sz="2800" baseline="-25000" dirty="0" err="1"/>
              <a:t>s</a:t>
            </a:r>
            <a:r>
              <a:rPr lang="en-US" sz="2800" baseline="-25000" dirty="0"/>
              <a:t> </a:t>
            </a:r>
            <a:r>
              <a:rPr lang="en-US" sz="2800" dirty="0"/>
              <a:t>           200 - 150          </a:t>
            </a:r>
          </a:p>
          <a:p>
            <a:pPr marL="0" indent="0">
              <a:buNone/>
            </a:pPr>
            <a:r>
              <a:rPr lang="en-US" sz="2800" dirty="0" smtClean="0"/>
              <a:t>         d </a:t>
            </a:r>
            <a:r>
              <a:rPr lang="en-US" sz="2800" dirty="0"/>
              <a:t>=                    </a:t>
            </a:r>
            <a:r>
              <a:rPr lang="en-US" sz="2800" dirty="0" smtClean="0"/>
              <a:t>       </a:t>
            </a:r>
            <a:r>
              <a:rPr lang="en-US" sz="2800" dirty="0"/>
              <a:t>=                          = 16.67 m</a:t>
            </a:r>
          </a:p>
          <a:p>
            <a:pPr marL="0" indent="0">
              <a:buNone/>
            </a:pPr>
            <a:r>
              <a:rPr lang="en-US" sz="2800" dirty="0"/>
              <a:t>                              n – 1                   4 – 1</a:t>
            </a:r>
          </a:p>
          <a:p>
            <a:pPr marL="0" indent="0">
              <a:buNone/>
            </a:pPr>
            <a:r>
              <a:rPr lang="en-US" sz="2800" dirty="0"/>
              <a:t>B2:</a:t>
            </a:r>
          </a:p>
          <a:p>
            <a:pPr marL="0" indent="0">
              <a:buNone/>
            </a:pPr>
            <a:r>
              <a:rPr lang="en-US" sz="2800" dirty="0" err="1"/>
              <a:t>M</a:t>
            </a:r>
            <a:r>
              <a:rPr lang="en-US" sz="2800" baseline="-25000" dirty="0" err="1"/>
              <a:t>s</a:t>
            </a:r>
            <a:r>
              <a:rPr lang="en-US" sz="2800" dirty="0"/>
              <a:t> = 150 m</a:t>
            </a:r>
          </a:p>
          <a:p>
            <a:pPr marL="0" indent="0">
              <a:buNone/>
            </a:pPr>
            <a:r>
              <a:rPr lang="en-US" sz="2800" dirty="0"/>
              <a:t>M</a:t>
            </a:r>
            <a:r>
              <a:rPr lang="en-US" sz="2800" baseline="-25000" dirty="0"/>
              <a:t>M</a:t>
            </a:r>
            <a:r>
              <a:rPr lang="en-US" sz="2800" dirty="0"/>
              <a:t>  = 150 + 16.66 = 166.66 m</a:t>
            </a:r>
          </a:p>
          <a:p>
            <a:pPr marL="0" indent="0">
              <a:buNone/>
            </a:pPr>
            <a:r>
              <a:rPr lang="en-US" sz="2800" dirty="0"/>
              <a:t>M</a:t>
            </a:r>
            <a:r>
              <a:rPr lang="en-US" sz="2800" baseline="-25000" dirty="0"/>
              <a:t>L</a:t>
            </a:r>
            <a:r>
              <a:rPr lang="en-US" sz="2800" dirty="0"/>
              <a:t> = 150 + 2 x 16.66 = 183.32 m</a:t>
            </a:r>
          </a:p>
          <a:p>
            <a:pPr marL="0" indent="0">
              <a:buNone/>
            </a:pPr>
            <a:r>
              <a:rPr lang="en-US" sz="2800" dirty="0"/>
              <a:t>M</a:t>
            </a:r>
            <a:r>
              <a:rPr lang="en-US" sz="2800" baseline="-25000" dirty="0"/>
              <a:t>XL</a:t>
            </a:r>
            <a:r>
              <a:rPr lang="en-US" sz="2800" dirty="0"/>
              <a:t>= 200 m  </a:t>
            </a:r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838200"/>
            <a:ext cx="8077200" cy="5334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2590800" y="3200400"/>
            <a:ext cx="1905000" cy="0"/>
          </a:xfrm>
          <a:prstGeom prst="line">
            <a:avLst/>
          </a:prstGeom>
          <a:ln w="28575">
            <a:solidFill>
              <a:srgbClr val="0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5334000" y="3200400"/>
            <a:ext cx="1905000" cy="0"/>
          </a:xfrm>
          <a:prstGeom prst="line">
            <a:avLst/>
          </a:prstGeom>
          <a:ln w="28575">
            <a:solidFill>
              <a:srgbClr val="0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5308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 smtClean="0"/>
              <a:t>Ví</a:t>
            </a:r>
            <a:r>
              <a:rPr lang="en-US" sz="2800" dirty="0" smtClean="0"/>
              <a:t> </a:t>
            </a:r>
            <a:r>
              <a:rPr lang="en-US" sz="2800" dirty="0" err="1" smtClean="0"/>
              <a:t>dụ</a:t>
            </a:r>
            <a:r>
              <a:rPr lang="en-US" sz="2800" dirty="0" smtClean="0"/>
              <a:t> 1: </a:t>
            </a:r>
            <a:r>
              <a:rPr lang="en-US" sz="2800" dirty="0" err="1" smtClean="0"/>
              <a:t>Giải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dirty="0" smtClean="0"/>
              <a:t>B3:</a:t>
            </a:r>
          </a:p>
          <a:p>
            <a:pPr marL="0" indent="0">
              <a:buNone/>
            </a:pPr>
            <a:r>
              <a:rPr lang="en-US" sz="2800" dirty="0" err="1" smtClean="0"/>
              <a:t>Ms</a:t>
            </a:r>
            <a:r>
              <a:rPr lang="en-US" sz="2800" dirty="0" smtClean="0"/>
              <a:t>/ĐH = 150 x 50 = 7500 m</a:t>
            </a:r>
          </a:p>
          <a:p>
            <a:pPr marL="0" indent="0">
              <a:buNone/>
            </a:pPr>
            <a:r>
              <a:rPr lang="en-US" sz="2800" dirty="0" smtClean="0"/>
              <a:t>M</a:t>
            </a:r>
            <a:r>
              <a:rPr lang="en-US" sz="2800" baseline="-25000" dirty="0" smtClean="0"/>
              <a:t>M</a:t>
            </a:r>
            <a:r>
              <a:rPr lang="en-US" sz="2800" dirty="0" smtClean="0"/>
              <a:t>/ĐH  =166.66 x 100 = 16666 m</a:t>
            </a:r>
          </a:p>
          <a:p>
            <a:pPr marL="0" indent="0">
              <a:buNone/>
            </a:pPr>
            <a:r>
              <a:rPr lang="en-US" sz="2800" dirty="0" smtClean="0"/>
              <a:t>M</a:t>
            </a:r>
            <a:r>
              <a:rPr lang="en-US" sz="2800" baseline="-25000" dirty="0" smtClean="0"/>
              <a:t>L</a:t>
            </a:r>
            <a:r>
              <a:rPr lang="en-US" sz="2800" dirty="0" smtClean="0"/>
              <a:t>/ĐH  = 183.32 x 150 = 27498 m</a:t>
            </a:r>
          </a:p>
          <a:p>
            <a:pPr marL="0" indent="0">
              <a:buNone/>
            </a:pPr>
            <a:r>
              <a:rPr lang="en-US" sz="2800" dirty="0" smtClean="0"/>
              <a:t>M</a:t>
            </a:r>
            <a:r>
              <a:rPr lang="en-US" sz="2800" baseline="-25000" dirty="0" smtClean="0"/>
              <a:t>XL</a:t>
            </a:r>
            <a:r>
              <a:rPr lang="en-US" sz="2800" dirty="0" smtClean="0"/>
              <a:t>/ĐH  =200 x 50 = 10000 m </a:t>
            </a:r>
          </a:p>
          <a:p>
            <a:pPr marL="0" indent="0">
              <a:buNone/>
            </a:pPr>
            <a:r>
              <a:rPr lang="en-US" sz="2800" dirty="0" smtClean="0"/>
              <a:t>M = 61664 m    </a:t>
            </a:r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12192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337483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pPr marL="0" indent="0">
              <a:buNone/>
            </a:pPr>
            <a:r>
              <a:rPr lang="en-US" sz="2800" b="1" dirty="0"/>
              <a:t>2/ </a:t>
            </a:r>
            <a:r>
              <a:rPr lang="en-US" sz="2800" b="1" dirty="0" err="1"/>
              <a:t>Định</a:t>
            </a:r>
            <a:r>
              <a:rPr lang="en-US" sz="2800" b="1" dirty="0"/>
              <a:t> </a:t>
            </a:r>
            <a:r>
              <a:rPr lang="en-US" sz="2800" b="1" dirty="0" err="1"/>
              <a:t>mức</a:t>
            </a:r>
            <a:r>
              <a:rPr lang="en-US" sz="2800" b="1" dirty="0"/>
              <a:t> </a:t>
            </a:r>
            <a:r>
              <a:rPr lang="en-US" sz="2800" b="1" dirty="0" err="1"/>
              <a:t>chỉ</a:t>
            </a:r>
            <a:r>
              <a:rPr lang="en-US" sz="2800" b="1" dirty="0"/>
              <a:t> </a:t>
            </a:r>
            <a:r>
              <a:rPr lang="en-US" sz="2800" b="1" dirty="0" err="1"/>
              <a:t>trung</a:t>
            </a:r>
            <a:r>
              <a:rPr lang="en-US" sz="2800" b="1" dirty="0"/>
              <a:t> </a:t>
            </a:r>
            <a:r>
              <a:rPr lang="en-US" sz="2800" b="1" dirty="0" err="1"/>
              <a:t>bình</a:t>
            </a:r>
            <a:r>
              <a:rPr lang="en-US" sz="2800" b="1" dirty="0"/>
              <a:t> </a:t>
            </a:r>
            <a:r>
              <a:rPr lang="en-US" sz="2800" b="1" dirty="0" err="1"/>
              <a:t>của</a:t>
            </a:r>
            <a:r>
              <a:rPr lang="en-US" sz="2800" b="1" dirty="0"/>
              <a:t> </a:t>
            </a:r>
            <a:r>
              <a:rPr lang="en-US" sz="2800" b="1" dirty="0" err="1"/>
              <a:t>đơn</a:t>
            </a:r>
            <a:r>
              <a:rPr lang="en-US" sz="2800" b="1" dirty="0"/>
              <a:t> </a:t>
            </a:r>
            <a:r>
              <a:rPr lang="en-US" sz="2800" b="1" dirty="0" err="1"/>
              <a:t>hàng</a:t>
            </a:r>
            <a:endParaRPr lang="en-US" sz="2800" dirty="0"/>
          </a:p>
          <a:p>
            <a:pPr marL="0" indent="0">
              <a:buNone/>
            </a:pPr>
            <a:r>
              <a:rPr lang="en-US" sz="2800" dirty="0" smtClean="0"/>
              <a:t>    M </a:t>
            </a:r>
            <a:r>
              <a:rPr lang="en-US" sz="2800" dirty="0"/>
              <a:t>= 61664 / 350 = 176.18 m</a:t>
            </a:r>
          </a:p>
          <a:p>
            <a:pPr marL="0" indent="0">
              <a:buNone/>
            </a:pPr>
            <a:r>
              <a:rPr lang="en-US" sz="2800" b="1" dirty="0"/>
              <a:t>3/ </a:t>
            </a:r>
            <a:r>
              <a:rPr lang="en-US" sz="2800" b="1" dirty="0" err="1"/>
              <a:t>Lượng</a:t>
            </a:r>
            <a:r>
              <a:rPr lang="en-US" sz="2800" b="1" dirty="0"/>
              <a:t> </a:t>
            </a:r>
            <a:r>
              <a:rPr lang="en-US" sz="2800" b="1" dirty="0" err="1"/>
              <a:t>chỉ</a:t>
            </a:r>
            <a:r>
              <a:rPr lang="en-US" sz="2800" b="1" dirty="0"/>
              <a:t> </a:t>
            </a:r>
            <a:r>
              <a:rPr lang="en-US" sz="2800" b="1" dirty="0" err="1"/>
              <a:t>cung</a:t>
            </a:r>
            <a:r>
              <a:rPr lang="en-US" sz="2800" b="1" dirty="0"/>
              <a:t> </a:t>
            </a:r>
            <a:r>
              <a:rPr lang="en-US" sz="2800" b="1" dirty="0" err="1"/>
              <a:t>cấp</a:t>
            </a:r>
            <a:r>
              <a:rPr lang="en-US" sz="2800" b="1" dirty="0"/>
              <a:t> </a:t>
            </a:r>
            <a:r>
              <a:rPr lang="en-US" sz="2800" b="1" dirty="0" err="1"/>
              <a:t>của</a:t>
            </a:r>
            <a:r>
              <a:rPr lang="en-US" sz="2800" b="1" dirty="0"/>
              <a:t> </a:t>
            </a:r>
            <a:r>
              <a:rPr lang="en-US" sz="2800" b="1" dirty="0" err="1"/>
              <a:t>đơn</a:t>
            </a:r>
            <a:r>
              <a:rPr lang="en-US" sz="2800" b="1" dirty="0"/>
              <a:t> </a:t>
            </a:r>
            <a:r>
              <a:rPr lang="en-US" sz="2800" b="1" dirty="0" err="1"/>
              <a:t>hàng</a:t>
            </a:r>
            <a:r>
              <a:rPr lang="en-US" sz="2800" b="1" dirty="0"/>
              <a:t> </a:t>
            </a:r>
            <a:r>
              <a:rPr lang="en-US" sz="2800" b="1" dirty="0" err="1"/>
              <a:t>với</a:t>
            </a:r>
            <a:r>
              <a:rPr lang="en-US" sz="2800" b="1" dirty="0"/>
              <a:t> </a:t>
            </a:r>
            <a:r>
              <a:rPr lang="en-US" sz="2800" b="1" dirty="0" err="1"/>
              <a:t>dự</a:t>
            </a:r>
            <a:r>
              <a:rPr lang="en-US" sz="2800" b="1" dirty="0"/>
              <a:t> </a:t>
            </a:r>
            <a:r>
              <a:rPr lang="en-US" sz="2800" b="1" dirty="0" err="1"/>
              <a:t>phòng</a:t>
            </a:r>
            <a:r>
              <a:rPr lang="en-US" sz="2800" b="1" dirty="0"/>
              <a:t> </a:t>
            </a:r>
            <a:r>
              <a:rPr lang="en-US" sz="2800" b="1" dirty="0" err="1"/>
              <a:t>là</a:t>
            </a:r>
            <a:r>
              <a:rPr lang="en-US" sz="2800" b="1" dirty="0"/>
              <a:t> </a:t>
            </a:r>
            <a:r>
              <a:rPr lang="en-US" sz="2800" b="1" dirty="0" smtClean="0"/>
              <a:t>5%</a:t>
            </a:r>
            <a:endParaRPr lang="en-US" sz="2800" dirty="0"/>
          </a:p>
          <a:p>
            <a:pPr marL="0" indent="0">
              <a:buNone/>
            </a:pPr>
            <a:r>
              <a:rPr lang="en-US" sz="2800" dirty="0"/>
              <a:t>     N = 61664 + 61664 x </a:t>
            </a:r>
            <a:r>
              <a:rPr lang="en-US" sz="2800" dirty="0" smtClean="0"/>
              <a:t>5% </a:t>
            </a:r>
            <a:r>
              <a:rPr lang="en-US" sz="2800" dirty="0"/>
              <a:t>= </a:t>
            </a:r>
            <a:r>
              <a:rPr lang="en-US" sz="2800" dirty="0" smtClean="0"/>
              <a:t>64 747.2 </a:t>
            </a:r>
            <a:r>
              <a:rPr lang="en-US" sz="2800" dirty="0"/>
              <a:t>m</a:t>
            </a:r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12192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9630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534400" cy="48768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smtClean="0"/>
              <a:t>2: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AD 380</a:t>
            </a:r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endParaRPr lang="en-US" sz="2800" dirty="0"/>
          </a:p>
          <a:p>
            <a:r>
              <a:rPr lang="en-US" sz="2800" dirty="0" err="1"/>
              <a:t>Biết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hao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size </a:t>
            </a:r>
            <a:r>
              <a:rPr lang="en-US" sz="2800" dirty="0" smtClean="0"/>
              <a:t>XS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smtClean="0"/>
              <a:t>100 </a:t>
            </a:r>
            <a:r>
              <a:rPr lang="en-US" sz="2800" dirty="0" err="1"/>
              <a:t>mét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size XL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smtClean="0"/>
              <a:t>300 </a:t>
            </a:r>
            <a:r>
              <a:rPr lang="en-US" sz="2800" dirty="0" err="1"/>
              <a:t>mét</a:t>
            </a:r>
            <a:r>
              <a:rPr lang="en-US" sz="2800" dirty="0"/>
              <a:t>.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2800" dirty="0" err="1"/>
              <a:t>Hãy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hao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cả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?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2800" dirty="0" err="1"/>
              <a:t>Hãy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trung</a:t>
            </a:r>
            <a:r>
              <a:rPr lang="en-US" sz="2800" dirty="0"/>
              <a:t> </a:t>
            </a:r>
            <a:r>
              <a:rPr lang="en-US" sz="2800" dirty="0" err="1"/>
              <a:t>bình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?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2800" dirty="0" err="1"/>
              <a:t>Hãy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cấp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dự</a:t>
            </a:r>
            <a:r>
              <a:rPr lang="en-US" sz="2800" dirty="0"/>
              <a:t> </a:t>
            </a:r>
            <a:r>
              <a:rPr lang="en-US" sz="2800" dirty="0" err="1"/>
              <a:t>phòng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5%?</a:t>
            </a:r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90600"/>
            <a:ext cx="8077200" cy="685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3601539"/>
              </p:ext>
            </p:extLst>
          </p:nvPr>
        </p:nvGraphicFramePr>
        <p:xfrm>
          <a:off x="1524000" y="2362200"/>
          <a:ext cx="6096000" cy="7366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238760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XS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XL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Red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50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501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534400" cy="44958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Hệ</a:t>
            </a:r>
            <a:r>
              <a:rPr lang="en-US" sz="2800" dirty="0"/>
              <a:t> qui </a:t>
            </a:r>
            <a:r>
              <a:rPr lang="en-US" sz="2800" dirty="0" err="1"/>
              <a:t>đổi</a:t>
            </a:r>
            <a:r>
              <a:rPr lang="en-US" sz="2800" dirty="0"/>
              <a:t>: </a:t>
            </a:r>
          </a:p>
          <a:p>
            <a:pPr marL="0" lv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1219200"/>
            <a:ext cx="86106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5.3 </a:t>
            </a:r>
            <a:r>
              <a:rPr lang="en-US" sz="3200" dirty="0" err="1" smtClean="0"/>
              <a:t>Tính</a:t>
            </a:r>
            <a:r>
              <a:rPr lang="en-US" sz="3200" dirty="0" smtClean="0"/>
              <a:t> chi </a:t>
            </a:r>
            <a:r>
              <a:rPr lang="en-US" sz="3200" dirty="0" err="1" smtClean="0"/>
              <a:t>phí</a:t>
            </a:r>
            <a:r>
              <a:rPr lang="en-US" sz="3200" dirty="0" smtClean="0"/>
              <a:t>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mua</a:t>
            </a:r>
            <a:r>
              <a:rPr lang="en-US" sz="3200" dirty="0" smtClean="0"/>
              <a:t> </a:t>
            </a:r>
            <a:r>
              <a:rPr lang="en-US" sz="3200" dirty="0" err="1" smtClean="0"/>
              <a:t>vải</a:t>
            </a:r>
            <a:r>
              <a:rPr lang="en-US" sz="3200" dirty="0" smtClean="0"/>
              <a:t>/NPL </a:t>
            </a:r>
            <a:r>
              <a:rPr lang="en-US" sz="3200" dirty="0" err="1" smtClean="0"/>
              <a:t>dạng</a:t>
            </a:r>
            <a:r>
              <a:rPr lang="en-US" sz="3200" dirty="0" smtClean="0"/>
              <a:t> </a:t>
            </a:r>
            <a:r>
              <a:rPr lang="en-US" sz="3200" dirty="0" err="1" smtClean="0"/>
              <a:t>tấm</a:t>
            </a:r>
            <a:endParaRPr lang="en-US" sz="32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4728058"/>
              </p:ext>
            </p:extLst>
          </p:nvPr>
        </p:nvGraphicFramePr>
        <p:xfrm>
          <a:off x="609600" y="2590798"/>
          <a:ext cx="8153399" cy="32004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02975"/>
                <a:gridCol w="2402731"/>
                <a:gridCol w="971089"/>
                <a:gridCol w="3076604"/>
              </a:tblGrid>
              <a:tr h="927623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Yêu cầu qui đổi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Cách tính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Ví dụ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838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m → yd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1m = 1,0936 yds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Giá vải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US $ 2,8/m= US $ 2,559/yd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4838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yd → m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1yd = 0,9144 m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Giá vải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US $ 4,5/yd= US $ 4,92/m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4838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yd → inch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1yd = 36”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Khổ vải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58”= 1+22/36 = 1,61 yd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27623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inch → m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1”= 2,54/100m=0,0254m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Khổ vải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</a:rPr>
                        <a:t>58”= 1,47 m</a:t>
                      </a:r>
                      <a:endParaRPr lang="en-US" sz="11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351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smtClean="0"/>
              <a:t>3: Cho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14400"/>
            <a:ext cx="8077200" cy="5334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3720718"/>
              </p:ext>
            </p:extLst>
          </p:nvPr>
        </p:nvGraphicFramePr>
        <p:xfrm>
          <a:off x="1371600" y="2133600"/>
          <a:ext cx="6096000" cy="445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8200"/>
                <a:gridCol w="2743200"/>
                <a:gridCol w="25146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STT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MÔ</a:t>
                      </a:r>
                      <a:r>
                        <a:rPr lang="en-US" baseline="0" dirty="0" smtClean="0"/>
                        <a:t> TẢ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THÔNG</a:t>
                      </a:r>
                      <a:r>
                        <a:rPr lang="en-US" baseline="0" dirty="0" smtClean="0"/>
                        <a:t> SỐ (cm)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Dài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áo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đo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từ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góc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cổ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vai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64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Ngang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ngực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54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Ngang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lai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Ngang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vai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Rộng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nách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Dài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tay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Ngang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cửa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tay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Dài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trụ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Rộng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nẹp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trụ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3.5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Cao </a:t>
                      </a:r>
                      <a:r>
                        <a:rPr lang="en-US" dirty="0" err="1" smtClean="0"/>
                        <a:t>lai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2.5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Cao </a:t>
                      </a:r>
                      <a:r>
                        <a:rPr lang="en-US" dirty="0" err="1" smtClean="0"/>
                        <a:t>bo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lai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tay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924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smtClean="0"/>
              <a:t>3: Cho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endParaRPr lang="en-US" sz="2800" dirty="0"/>
          </a:p>
          <a:p>
            <a:pPr marL="0" indent="0">
              <a:buNone/>
            </a:pP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:</a:t>
            </a:r>
          </a:p>
          <a:p>
            <a:pPr marL="0" indent="0" algn="ctr">
              <a:buNone/>
            </a:pPr>
            <a:endParaRPr lang="en-US" sz="2800" dirty="0" smtClean="0"/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14400"/>
            <a:ext cx="8077200" cy="5334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  <p:pic>
        <p:nvPicPr>
          <p:cNvPr id="7" name="Picture 6"/>
          <p:cNvPicPr/>
          <p:nvPr/>
        </p:nvPicPr>
        <p:blipFill rotWithShape="1">
          <a:blip r:embed="rId2"/>
          <a:srcRect l="61589" t="12928" r="7974" b="36943"/>
          <a:stretch/>
        </p:blipFill>
        <p:spPr bwMode="auto">
          <a:xfrm>
            <a:off x="3670300" y="2209800"/>
            <a:ext cx="4178300" cy="40386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941201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smtClean="0"/>
              <a:t>3: Cho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endParaRPr lang="en-US" sz="2800" dirty="0"/>
          </a:p>
          <a:p>
            <a:pPr marL="514350" indent="-514350" algn="just">
              <a:buFont typeface="+mj-lt"/>
              <a:buAutoNum type="arabicPeriod"/>
            </a:pPr>
            <a:r>
              <a:rPr lang="en-US" sz="2800" dirty="0" err="1" smtClean="0"/>
              <a:t>Hãy</a:t>
            </a:r>
            <a:r>
              <a:rPr lang="en-US" sz="2800" dirty="0" smtClean="0"/>
              <a:t> </a:t>
            </a:r>
            <a:r>
              <a:rPr lang="en-US" sz="2800" dirty="0" err="1" smtClean="0"/>
              <a:t>ước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mức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khổ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cắt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58”.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sz="2800" dirty="0" err="1" smtClean="0"/>
              <a:t>Hãy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chi </a:t>
            </a:r>
            <a:r>
              <a:rPr lang="en-US" sz="2800" dirty="0" err="1" smtClean="0"/>
              <a:t>phí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mã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5000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,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giá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$4.5/yard, </a:t>
            </a:r>
            <a:r>
              <a:rPr lang="en-US" sz="2800" dirty="0" err="1" smtClean="0"/>
              <a:t>phần</a:t>
            </a:r>
            <a:r>
              <a:rPr lang="en-US" sz="2800" dirty="0" smtClean="0"/>
              <a:t> </a:t>
            </a:r>
            <a:r>
              <a:rPr lang="en-US" sz="2800" dirty="0" err="1" smtClean="0"/>
              <a:t>trăm</a:t>
            </a:r>
            <a:r>
              <a:rPr lang="en-US" sz="2800" dirty="0" smtClean="0"/>
              <a:t> </a:t>
            </a:r>
            <a:r>
              <a:rPr lang="en-US" sz="2800" dirty="0" err="1" smtClean="0"/>
              <a:t>hao</a:t>
            </a:r>
            <a:r>
              <a:rPr lang="en-US" sz="2800" dirty="0" smtClean="0"/>
              <a:t> </a:t>
            </a:r>
            <a:r>
              <a:rPr lang="en-US" sz="2800" dirty="0" err="1" smtClean="0"/>
              <a:t>hụt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2%.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14400"/>
            <a:ext cx="8077200" cy="5334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607670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smtClean="0"/>
              <a:t>3: Cho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endParaRPr lang="en-US" sz="2800" dirty="0"/>
          </a:p>
          <a:p>
            <a:pPr marL="0" indent="0">
              <a:buNone/>
            </a:pPr>
            <a:r>
              <a:rPr lang="en-US" sz="2800" dirty="0" smtClean="0"/>
              <a:t>ĐÁP ÁN:</a:t>
            </a:r>
          </a:p>
          <a:p>
            <a:pPr marL="0" indent="0">
              <a:buNone/>
            </a:pPr>
            <a:r>
              <a:rPr lang="en-US" sz="2800" dirty="0" err="1" smtClean="0"/>
              <a:t>Thân</a:t>
            </a:r>
            <a:r>
              <a:rPr lang="en-US" sz="2800" dirty="0" smtClean="0"/>
              <a:t> </a:t>
            </a:r>
            <a:r>
              <a:rPr lang="en-US" sz="2800" dirty="0" err="1" smtClean="0"/>
              <a:t>trước</a:t>
            </a:r>
            <a:r>
              <a:rPr lang="en-US" sz="2800" dirty="0" smtClean="0"/>
              <a:t>: (67.5 x 57)/147.32 = 26.12 cm</a:t>
            </a:r>
          </a:p>
          <a:p>
            <a:pPr marL="0" indent="0">
              <a:buNone/>
            </a:pPr>
            <a:r>
              <a:rPr lang="en-US" sz="2800" dirty="0" err="1"/>
              <a:t>Thân</a:t>
            </a:r>
            <a:r>
              <a:rPr lang="en-US" sz="2800" dirty="0"/>
              <a:t> </a:t>
            </a:r>
            <a:r>
              <a:rPr lang="en-US" sz="2800" dirty="0" err="1" smtClean="0"/>
              <a:t>sau</a:t>
            </a:r>
            <a:r>
              <a:rPr lang="en-US" sz="2800" dirty="0" smtClean="0"/>
              <a:t>: </a:t>
            </a:r>
            <a:r>
              <a:rPr lang="en-US" sz="2800" dirty="0"/>
              <a:t>(67.5 x </a:t>
            </a:r>
            <a:r>
              <a:rPr lang="en-US" sz="2800" dirty="0" smtClean="0"/>
              <a:t>57)/</a:t>
            </a:r>
            <a:r>
              <a:rPr lang="en-US" sz="2800" dirty="0"/>
              <a:t>147.32 = 26.12 cm</a:t>
            </a:r>
          </a:p>
          <a:p>
            <a:pPr marL="0" indent="0">
              <a:buNone/>
            </a:pPr>
            <a:r>
              <a:rPr lang="en-US" sz="2800" dirty="0" err="1" smtClean="0"/>
              <a:t>Tay</a:t>
            </a:r>
            <a:r>
              <a:rPr lang="en-US" sz="2800" dirty="0" smtClean="0"/>
              <a:t> </a:t>
            </a:r>
            <a:r>
              <a:rPr lang="en-US" sz="2800" dirty="0" err="1" smtClean="0"/>
              <a:t>áo</a:t>
            </a:r>
            <a:r>
              <a:rPr lang="en-US" sz="2800" dirty="0" smtClean="0"/>
              <a:t>: (26 x 20)/</a:t>
            </a:r>
            <a:r>
              <a:rPr lang="en-US" sz="2800" dirty="0"/>
              <a:t> 147.32 = </a:t>
            </a:r>
            <a:r>
              <a:rPr lang="en-US" sz="2800" dirty="0" smtClean="0"/>
              <a:t>3.53 cm</a:t>
            </a:r>
          </a:p>
          <a:p>
            <a:pPr marL="0" indent="0">
              <a:buNone/>
            </a:pPr>
            <a:r>
              <a:rPr lang="en-US" sz="2800" dirty="0" err="1" smtClean="0"/>
              <a:t>Nẹp</a:t>
            </a:r>
            <a:r>
              <a:rPr lang="en-US" sz="2800" dirty="0" smtClean="0"/>
              <a:t> </a:t>
            </a:r>
            <a:r>
              <a:rPr lang="en-US" sz="2800" dirty="0" err="1" smtClean="0"/>
              <a:t>trụ</a:t>
            </a:r>
            <a:r>
              <a:rPr lang="en-US" sz="2800" dirty="0" smtClean="0"/>
              <a:t>: (9 x 17)/ </a:t>
            </a:r>
            <a:r>
              <a:rPr lang="en-US" sz="2800" dirty="0"/>
              <a:t>147.32 = </a:t>
            </a:r>
            <a:r>
              <a:rPr lang="en-US" sz="2800" dirty="0" smtClean="0"/>
              <a:t>1.04 cm</a:t>
            </a:r>
          </a:p>
          <a:p>
            <a:pPr marL="0" indent="0">
              <a:buNone/>
            </a:pPr>
            <a:r>
              <a:rPr lang="en-US" sz="2800" dirty="0" err="1" smtClean="0"/>
              <a:t>Vậy</a:t>
            </a:r>
            <a:r>
              <a:rPr lang="en-US" sz="2800" dirty="0" smtClean="0"/>
              <a:t>:</a:t>
            </a:r>
          </a:p>
          <a:p>
            <a:pPr marL="0" indent="0">
              <a:buNone/>
            </a:pP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mức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/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: 26.12 + 26.12 + (3.53 x 4) + (1.04 x 2) =68.44cm= 0.6844m=0.748yds </a:t>
            </a: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14400"/>
            <a:ext cx="8077200" cy="5334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693594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smtClean="0"/>
              <a:t>3: Cho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endParaRPr lang="en-US" sz="2800" dirty="0"/>
          </a:p>
          <a:p>
            <a:pPr marL="0" indent="0">
              <a:buNone/>
            </a:pPr>
            <a:r>
              <a:rPr lang="en-US" sz="2800" dirty="0" smtClean="0"/>
              <a:t>ĐÁP ÁN:</a:t>
            </a:r>
          </a:p>
          <a:p>
            <a:pPr marL="0" indent="0">
              <a:buNone/>
            </a:pPr>
            <a:r>
              <a:rPr lang="en-US" sz="2800" dirty="0" err="1" smtClean="0"/>
              <a:t>Tổng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cả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: 0.748 x 5000 = 3740yds</a:t>
            </a:r>
          </a:p>
          <a:p>
            <a:pPr marL="0" indent="0">
              <a:buNone/>
            </a:pPr>
            <a:r>
              <a:rPr lang="en-US" sz="2800" dirty="0" smtClean="0"/>
              <a:t>Chi </a:t>
            </a:r>
            <a:r>
              <a:rPr lang="en-US" sz="2800" dirty="0" err="1" smtClean="0"/>
              <a:t>phí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cần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:</a:t>
            </a:r>
          </a:p>
          <a:p>
            <a:pPr marL="0" indent="0">
              <a:buNone/>
            </a:pPr>
            <a:r>
              <a:rPr lang="en-US" sz="2800" dirty="0" smtClean="0"/>
              <a:t>     4.5 </a:t>
            </a:r>
            <a:r>
              <a:rPr lang="en-US" sz="2800" dirty="0"/>
              <a:t>x </a:t>
            </a:r>
            <a:r>
              <a:rPr lang="en-US" sz="2800" dirty="0" smtClean="0"/>
              <a:t>0.748 = $3.366</a:t>
            </a:r>
          </a:p>
          <a:p>
            <a:pPr marL="0" indent="0">
              <a:buNone/>
            </a:pPr>
            <a:r>
              <a:rPr lang="en-US" sz="2800" dirty="0"/>
              <a:t>Chi </a:t>
            </a:r>
            <a:r>
              <a:rPr lang="en-US" sz="2800" dirty="0" err="1"/>
              <a:t>phí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 smtClean="0"/>
              <a:t>cả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:</a:t>
            </a:r>
            <a:endParaRPr lang="en-US" sz="2800" dirty="0"/>
          </a:p>
          <a:p>
            <a:pPr marL="0" indent="0">
              <a:buNone/>
            </a:pPr>
            <a:r>
              <a:rPr lang="en-US" sz="2800" dirty="0"/>
              <a:t>     </a:t>
            </a:r>
            <a:r>
              <a:rPr lang="en-US" sz="2800" dirty="0" smtClean="0"/>
              <a:t>3.366 x 3740 x 1.02 = $12 840.62</a:t>
            </a: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14400"/>
            <a:ext cx="8077200" cy="5334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934239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smtClean="0"/>
              <a:t>4: Cho </a:t>
            </a:r>
            <a:r>
              <a:rPr lang="en-US" sz="2800" dirty="0" err="1" smtClean="0"/>
              <a:t>bảng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dirty="0" smtClean="0"/>
              <a:t> </a:t>
            </a:r>
            <a:r>
              <a:rPr lang="en-US" sz="2800" dirty="0" err="1" smtClean="0"/>
              <a:t>áo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r>
              <a:rPr lang="en-US" sz="2800" dirty="0" smtClean="0"/>
              <a:t>:</a:t>
            </a: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14400"/>
            <a:ext cx="8077200" cy="5334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7156" y="1676400"/>
            <a:ext cx="4769644" cy="4383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0173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smtClean="0"/>
              <a:t>4: Cho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14400"/>
            <a:ext cx="8077200" cy="5334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3656801"/>
              </p:ext>
            </p:extLst>
          </p:nvPr>
        </p:nvGraphicFramePr>
        <p:xfrm>
          <a:off x="1371600" y="2133600"/>
          <a:ext cx="6096000" cy="445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8200"/>
                <a:gridCol w="2743200"/>
                <a:gridCol w="25146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STT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MÔ</a:t>
                      </a:r>
                      <a:r>
                        <a:rPr lang="en-US" baseline="0" dirty="0" smtClean="0"/>
                        <a:t> TẢ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THÔNG</a:t>
                      </a:r>
                      <a:r>
                        <a:rPr lang="en-US" baseline="0" dirty="0" smtClean="0"/>
                        <a:t> SỐ (cm)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Dài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áo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đo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từ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góc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cổ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vai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82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Ngang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ngực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Ngang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lai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Ngang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vai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54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Rộng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nách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Dài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tay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23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Ngang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cửa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tay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Dài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trụ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Rộng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nẹp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trụ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Cao </a:t>
                      </a:r>
                      <a:r>
                        <a:rPr lang="en-US" dirty="0" err="1" smtClean="0"/>
                        <a:t>lai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2.5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Cao </a:t>
                      </a:r>
                      <a:r>
                        <a:rPr lang="en-US" dirty="0" err="1" smtClean="0"/>
                        <a:t>bo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lai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tay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1897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smtClean="0"/>
              <a:t>4: Cho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endParaRPr lang="en-US" sz="2800" dirty="0"/>
          </a:p>
          <a:p>
            <a:pPr marL="514350" indent="-514350" algn="just">
              <a:buFont typeface="+mj-lt"/>
              <a:buAutoNum type="arabicPeriod"/>
            </a:pPr>
            <a:r>
              <a:rPr lang="en-US" sz="2800" dirty="0" err="1" smtClean="0"/>
              <a:t>Hãy</a:t>
            </a:r>
            <a:r>
              <a:rPr lang="en-US" sz="2800" dirty="0" smtClean="0"/>
              <a:t> </a:t>
            </a:r>
            <a:r>
              <a:rPr lang="en-US" sz="2800" dirty="0" err="1" smtClean="0"/>
              <a:t>ước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mức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khổ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cắt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57”.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sz="2800" dirty="0" err="1" smtClean="0"/>
              <a:t>Hãy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chi </a:t>
            </a:r>
            <a:r>
              <a:rPr lang="en-US" sz="2800" dirty="0" err="1" smtClean="0"/>
              <a:t>phí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mã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4000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,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giá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$4.5/yard, </a:t>
            </a:r>
            <a:r>
              <a:rPr lang="en-US" sz="2800" dirty="0" err="1" smtClean="0"/>
              <a:t>phần</a:t>
            </a:r>
            <a:r>
              <a:rPr lang="en-US" sz="2800" dirty="0" smtClean="0"/>
              <a:t> </a:t>
            </a:r>
            <a:r>
              <a:rPr lang="en-US" sz="2800" dirty="0" err="1" smtClean="0"/>
              <a:t>trăm</a:t>
            </a:r>
            <a:r>
              <a:rPr lang="en-US" sz="2800" dirty="0" smtClean="0"/>
              <a:t> </a:t>
            </a:r>
            <a:r>
              <a:rPr lang="en-US" sz="2800" dirty="0" err="1" smtClean="0"/>
              <a:t>hao</a:t>
            </a:r>
            <a:r>
              <a:rPr lang="en-US" sz="2800" dirty="0" smtClean="0"/>
              <a:t> </a:t>
            </a:r>
            <a:r>
              <a:rPr lang="en-US" sz="2800" dirty="0" err="1" smtClean="0"/>
              <a:t>hụt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2%.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14400"/>
            <a:ext cx="8077200" cy="5334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857489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smtClean="0"/>
              <a:t>4: Cho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endParaRPr lang="en-US" sz="2800" dirty="0"/>
          </a:p>
          <a:p>
            <a:pPr marL="0" indent="0">
              <a:buNone/>
            </a:pPr>
            <a:r>
              <a:rPr lang="en-US" sz="2800" i="1" dirty="0" smtClean="0"/>
              <a:t>ĐÁP ÁN:</a:t>
            </a:r>
          </a:p>
          <a:p>
            <a:pPr marL="0" indent="0">
              <a:buNone/>
            </a:pPr>
            <a:r>
              <a:rPr lang="en-US" sz="2800" i="1" dirty="0" err="1" smtClean="0"/>
              <a:t>Thân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trước</a:t>
            </a:r>
            <a:r>
              <a:rPr lang="en-US" sz="2800" i="1" dirty="0" smtClean="0"/>
              <a:t>: (85.5 x 62)/144.78 = 36.61 cm</a:t>
            </a:r>
          </a:p>
          <a:p>
            <a:pPr marL="0" indent="0">
              <a:buNone/>
            </a:pPr>
            <a:r>
              <a:rPr lang="en-US" sz="2800" i="1" dirty="0" err="1"/>
              <a:t>Thân</a:t>
            </a:r>
            <a:r>
              <a:rPr lang="en-US" sz="2800" i="1" dirty="0"/>
              <a:t> </a:t>
            </a:r>
            <a:r>
              <a:rPr lang="en-US" sz="2800" i="1" dirty="0" err="1" smtClean="0"/>
              <a:t>sau</a:t>
            </a:r>
            <a:r>
              <a:rPr lang="en-US" sz="2800" i="1" dirty="0" smtClean="0"/>
              <a:t>: </a:t>
            </a:r>
            <a:r>
              <a:rPr lang="en-US" sz="2800" i="1" dirty="0"/>
              <a:t>(85.5 x 62)/144.78 = 36.61 cm </a:t>
            </a:r>
            <a:endParaRPr lang="en-US" sz="2800" i="1" dirty="0" smtClean="0"/>
          </a:p>
          <a:p>
            <a:pPr marL="0" indent="0">
              <a:buNone/>
            </a:pPr>
            <a:r>
              <a:rPr lang="en-US" sz="2800" i="1" dirty="0" err="1" smtClean="0"/>
              <a:t>Tay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áo</a:t>
            </a:r>
            <a:r>
              <a:rPr lang="en-US" sz="2800" i="1" dirty="0" smtClean="0"/>
              <a:t>: (31 x 25</a:t>
            </a:r>
            <a:r>
              <a:rPr lang="en-US" sz="2800" i="1" dirty="0"/>
              <a:t>)/ 144.78 = </a:t>
            </a:r>
            <a:r>
              <a:rPr lang="en-US" sz="2800" i="1" dirty="0" smtClean="0"/>
              <a:t>5.35 cm</a:t>
            </a:r>
          </a:p>
          <a:p>
            <a:pPr marL="0" indent="0">
              <a:buNone/>
            </a:pPr>
            <a:r>
              <a:rPr lang="en-US" sz="2800" i="1" dirty="0" err="1" smtClean="0"/>
              <a:t>Nẹp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trụ</a:t>
            </a:r>
            <a:r>
              <a:rPr lang="en-US" sz="2800" i="1" dirty="0" smtClean="0"/>
              <a:t>: (10 x 19)/ </a:t>
            </a:r>
            <a:r>
              <a:rPr lang="en-US" sz="2800" i="1" dirty="0"/>
              <a:t>144.78 = </a:t>
            </a:r>
            <a:r>
              <a:rPr lang="en-US" sz="2800" i="1" dirty="0" smtClean="0"/>
              <a:t>1.31 cm</a:t>
            </a:r>
          </a:p>
          <a:p>
            <a:pPr marL="0" indent="0">
              <a:buNone/>
            </a:pPr>
            <a:r>
              <a:rPr lang="en-US" sz="2800" i="1" dirty="0" err="1" smtClean="0"/>
              <a:t>Vậy</a:t>
            </a:r>
            <a:r>
              <a:rPr lang="en-US" sz="2800" i="1" dirty="0" smtClean="0"/>
              <a:t>:</a:t>
            </a:r>
          </a:p>
          <a:p>
            <a:pPr marL="0" indent="0">
              <a:buNone/>
            </a:pPr>
            <a:r>
              <a:rPr lang="en-US" sz="2800" i="1" dirty="0" err="1" smtClean="0"/>
              <a:t>Định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mức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vải</a:t>
            </a:r>
            <a:r>
              <a:rPr lang="en-US" sz="2800" i="1" dirty="0" smtClean="0"/>
              <a:t>/</a:t>
            </a:r>
            <a:r>
              <a:rPr lang="en-US" sz="2800" i="1" dirty="0" err="1" smtClean="0"/>
              <a:t>sản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phẩm</a:t>
            </a:r>
            <a:r>
              <a:rPr lang="en-US" sz="2800" i="1" dirty="0" smtClean="0"/>
              <a:t>: </a:t>
            </a:r>
            <a:r>
              <a:rPr lang="en-US" sz="2800" i="1" dirty="0"/>
              <a:t>36.61 </a:t>
            </a:r>
            <a:r>
              <a:rPr lang="en-US" sz="2800" i="1" dirty="0" smtClean="0"/>
              <a:t>+ </a:t>
            </a:r>
            <a:r>
              <a:rPr lang="en-US" sz="2800" i="1" dirty="0"/>
              <a:t>36.61 </a:t>
            </a:r>
            <a:r>
              <a:rPr lang="en-US" sz="2800" i="1" dirty="0" smtClean="0"/>
              <a:t>+ (5.35 x 4) + (1.31 x 2) </a:t>
            </a:r>
            <a:r>
              <a:rPr lang="en-US" sz="2800" i="1" dirty="0" smtClean="0"/>
              <a:t>=97.24cm</a:t>
            </a:r>
            <a:r>
              <a:rPr lang="en-US" sz="2800" i="1" dirty="0" smtClean="0"/>
              <a:t>= </a:t>
            </a:r>
            <a:r>
              <a:rPr lang="en-US" sz="2800" i="1" dirty="0" smtClean="0"/>
              <a:t>0.9724m=1.0634yds </a:t>
            </a:r>
            <a:endParaRPr lang="en-US" sz="2800" i="1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14400"/>
            <a:ext cx="8077200" cy="5334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361636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6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phát</a:t>
            </a:r>
            <a:r>
              <a:rPr lang="en-US" sz="3200" dirty="0" smtClean="0"/>
              <a:t>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mẫu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23</a:t>
            </a:fld>
            <a:endParaRPr lang="en-US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1219200"/>
            <a:ext cx="86106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6.2 </a:t>
            </a:r>
            <a:r>
              <a:rPr lang="en-US" sz="3200" dirty="0" err="1" smtClean="0"/>
              <a:t>Quy</a:t>
            </a:r>
            <a:r>
              <a:rPr lang="en-US" sz="3200" dirty="0" smtClean="0"/>
              <a:t> </a:t>
            </a:r>
            <a:r>
              <a:rPr lang="en-US" sz="3200" dirty="0" err="1" smtClean="0"/>
              <a:t>trình</a:t>
            </a:r>
            <a:r>
              <a:rPr lang="en-US" sz="3200" dirty="0" smtClean="0"/>
              <a:t> </a:t>
            </a:r>
            <a:r>
              <a:rPr lang="en-US" sz="3200" dirty="0" err="1" smtClean="0"/>
              <a:t>theo</a:t>
            </a:r>
            <a:r>
              <a:rPr lang="en-US" sz="3200" dirty="0" smtClean="0"/>
              <a:t>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phát</a:t>
            </a:r>
            <a:r>
              <a:rPr lang="en-US" sz="3200" dirty="0" smtClean="0"/>
              <a:t>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mẫu</a:t>
            </a:r>
            <a:endParaRPr lang="en-US" sz="32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457200" y="2133600"/>
          <a:ext cx="8229600" cy="4297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15847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6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phát</a:t>
            </a:r>
            <a:r>
              <a:rPr lang="en-US" sz="3200" dirty="0" smtClean="0"/>
              <a:t>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mẫu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24</a:t>
            </a:fld>
            <a:endParaRPr lang="en-US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838200"/>
            <a:ext cx="8610600" cy="1219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6.3 </a:t>
            </a:r>
            <a:r>
              <a:rPr lang="en-US" sz="3200" dirty="0" err="1"/>
              <a:t>Gửi</a:t>
            </a:r>
            <a:r>
              <a:rPr lang="en-US" sz="3200" dirty="0"/>
              <a:t> </a:t>
            </a:r>
            <a:r>
              <a:rPr lang="en-US" sz="3200" dirty="0" err="1"/>
              <a:t>mẫu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khách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trong</a:t>
            </a:r>
            <a:r>
              <a:rPr lang="en-US" sz="3200" dirty="0"/>
              <a:t> </a:t>
            </a:r>
            <a:r>
              <a:rPr lang="en-US" sz="3200" dirty="0" err="1"/>
              <a:t>từng</a:t>
            </a:r>
            <a:r>
              <a:rPr lang="en-US" sz="3200" dirty="0"/>
              <a:t>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mẫu</a:t>
            </a:r>
            <a:endParaRPr lang="en-US" sz="32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057400"/>
            <a:ext cx="8229600" cy="4068763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6.3.1 </a:t>
            </a:r>
            <a:r>
              <a:rPr lang="en-US" dirty="0" err="1"/>
              <a:t>Kiểm</a:t>
            </a:r>
            <a:r>
              <a:rPr lang="en-US" dirty="0"/>
              <a:t> </a:t>
            </a:r>
            <a:r>
              <a:rPr lang="en-US" dirty="0" err="1"/>
              <a:t>tra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trước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gửi</a:t>
            </a:r>
            <a:r>
              <a:rPr lang="en-US" dirty="0"/>
              <a:t>:</a:t>
            </a:r>
          </a:p>
          <a:p>
            <a:pPr lvl="0"/>
            <a:r>
              <a:rPr lang="en-US" dirty="0" err="1"/>
              <a:t>Kiểm</a:t>
            </a:r>
            <a:r>
              <a:rPr lang="en-US" dirty="0"/>
              <a:t> </a:t>
            </a:r>
            <a:r>
              <a:rPr lang="en-US" dirty="0" err="1"/>
              <a:t>tra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NPL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đúng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BOM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khách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.</a:t>
            </a:r>
          </a:p>
          <a:p>
            <a:r>
              <a:rPr lang="en-US" dirty="0" err="1"/>
              <a:t>Quy</a:t>
            </a:r>
            <a:r>
              <a:rPr lang="en-US" dirty="0"/>
              <a:t> </a:t>
            </a:r>
            <a:r>
              <a:rPr lang="en-US" dirty="0" err="1"/>
              <a:t>cách</a:t>
            </a:r>
            <a:r>
              <a:rPr lang="en-US" dirty="0"/>
              <a:t> may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tiêu</a:t>
            </a:r>
            <a:r>
              <a:rPr lang="en-US" dirty="0"/>
              <a:t> </a:t>
            </a:r>
            <a:r>
              <a:rPr lang="en-US" dirty="0" err="1"/>
              <a:t>chuẩn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đúng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 TLKT, </a:t>
            </a:r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gốc</a:t>
            </a:r>
            <a:r>
              <a:rPr lang="en-US" dirty="0"/>
              <a:t>. </a:t>
            </a:r>
            <a:endParaRPr lang="en-US" dirty="0" smtClean="0"/>
          </a:p>
          <a:p>
            <a:pPr lvl="0"/>
            <a:r>
              <a:rPr lang="en-US" dirty="0" err="1"/>
              <a:t>Đúng</a:t>
            </a:r>
            <a:r>
              <a:rPr lang="en-US" dirty="0"/>
              <a:t> size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kích</a:t>
            </a:r>
            <a:r>
              <a:rPr lang="en-US" dirty="0"/>
              <a:t> </a:t>
            </a:r>
            <a:r>
              <a:rPr lang="en-US" dirty="0" err="1"/>
              <a:t>thước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nằm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dung </a:t>
            </a:r>
            <a:r>
              <a:rPr lang="en-US" dirty="0" err="1"/>
              <a:t>sai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phép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3413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6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phát</a:t>
            </a:r>
            <a:r>
              <a:rPr lang="en-US" sz="3200" dirty="0" smtClean="0"/>
              <a:t>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mẫu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25</a:t>
            </a:fld>
            <a:endParaRPr lang="en-US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838200"/>
            <a:ext cx="8610600" cy="1219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6.3 </a:t>
            </a:r>
            <a:r>
              <a:rPr lang="en-US" sz="3200" dirty="0" err="1"/>
              <a:t>Gửi</a:t>
            </a:r>
            <a:r>
              <a:rPr lang="en-US" sz="3200" dirty="0"/>
              <a:t> </a:t>
            </a:r>
            <a:r>
              <a:rPr lang="en-US" sz="3200" dirty="0" err="1"/>
              <a:t>mẫu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khách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trong</a:t>
            </a:r>
            <a:r>
              <a:rPr lang="en-US" sz="3200" dirty="0"/>
              <a:t> </a:t>
            </a:r>
            <a:r>
              <a:rPr lang="en-US" sz="3200" dirty="0" err="1"/>
              <a:t>từng</a:t>
            </a:r>
            <a:r>
              <a:rPr lang="en-US" sz="3200" dirty="0"/>
              <a:t>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mẫu</a:t>
            </a:r>
            <a:endParaRPr lang="en-US" sz="32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057400"/>
            <a:ext cx="8229600" cy="4068763"/>
          </a:xfrm>
        </p:spPr>
        <p:txBody>
          <a:bodyPr/>
          <a:lstStyle/>
          <a:p>
            <a:pPr lvl="0"/>
            <a:r>
              <a:rPr lang="en-US" dirty="0" err="1"/>
              <a:t>Lựa</a:t>
            </a:r>
            <a:r>
              <a:rPr lang="en-US" dirty="0"/>
              <a:t> </a:t>
            </a:r>
            <a:r>
              <a:rPr lang="en-US" dirty="0" err="1"/>
              <a:t>chọn</a:t>
            </a:r>
            <a:r>
              <a:rPr lang="en-US" dirty="0"/>
              <a:t> </a:t>
            </a:r>
            <a:r>
              <a:rPr lang="en-US" dirty="0" err="1"/>
              <a:t>dịch</a:t>
            </a:r>
            <a:r>
              <a:rPr lang="en-US" dirty="0"/>
              <a:t> </a:t>
            </a:r>
            <a:r>
              <a:rPr lang="en-US" dirty="0" err="1"/>
              <a:t>vụ</a:t>
            </a:r>
            <a:r>
              <a:rPr lang="en-US" dirty="0"/>
              <a:t> </a:t>
            </a:r>
            <a:r>
              <a:rPr lang="en-US" dirty="0" err="1"/>
              <a:t>gửi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uy</a:t>
            </a:r>
            <a:r>
              <a:rPr lang="en-US" dirty="0"/>
              <a:t> </a:t>
            </a:r>
            <a:r>
              <a:rPr lang="en-US" dirty="0" err="1"/>
              <a:t>tín</a:t>
            </a:r>
            <a:r>
              <a:rPr lang="en-US" dirty="0"/>
              <a:t>, </a:t>
            </a:r>
            <a:r>
              <a:rPr lang="en-US" dirty="0" err="1"/>
              <a:t>đúng</a:t>
            </a:r>
            <a:r>
              <a:rPr lang="en-US" dirty="0"/>
              <a:t> </a:t>
            </a:r>
            <a:r>
              <a:rPr lang="en-US" dirty="0" err="1"/>
              <a:t>hạn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chi </a:t>
            </a:r>
            <a:r>
              <a:rPr lang="en-US" dirty="0" err="1"/>
              <a:t>phí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chăng</a:t>
            </a:r>
            <a:r>
              <a:rPr lang="en-US" dirty="0"/>
              <a:t>.</a:t>
            </a:r>
          </a:p>
          <a:p>
            <a:pPr lvl="0"/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gửi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khách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gắn</a:t>
            </a:r>
            <a:r>
              <a:rPr lang="en-US" dirty="0"/>
              <a:t> </a:t>
            </a:r>
            <a:r>
              <a:rPr lang="en-US" dirty="0" err="1"/>
              <a:t>thẻ</a:t>
            </a:r>
            <a:r>
              <a:rPr lang="en-US" dirty="0"/>
              <a:t>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kèm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tin </a:t>
            </a:r>
            <a:r>
              <a:rPr lang="en-US" dirty="0" err="1"/>
              <a:t>như</a:t>
            </a:r>
            <a:r>
              <a:rPr lang="en-US" dirty="0"/>
              <a:t> </a:t>
            </a:r>
            <a:r>
              <a:rPr lang="en-US" dirty="0" err="1"/>
              <a:t>bên</a:t>
            </a:r>
            <a:r>
              <a:rPr lang="en-US" dirty="0"/>
              <a:t> </a:t>
            </a:r>
            <a:r>
              <a:rPr lang="en-US" dirty="0" err="1"/>
              <a:t>dưới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9785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6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phát</a:t>
            </a:r>
            <a:r>
              <a:rPr lang="en-US" sz="3200" dirty="0" smtClean="0"/>
              <a:t>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mẫu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26</a:t>
            </a:fld>
            <a:endParaRPr lang="en-US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838200"/>
            <a:ext cx="8610600" cy="1219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6.3 </a:t>
            </a:r>
            <a:r>
              <a:rPr lang="en-US" sz="3200" dirty="0" err="1"/>
              <a:t>Gửi</a:t>
            </a:r>
            <a:r>
              <a:rPr lang="en-US" sz="3200" dirty="0"/>
              <a:t> </a:t>
            </a:r>
            <a:r>
              <a:rPr lang="en-US" sz="3200" dirty="0" err="1"/>
              <a:t>mẫu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khách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trong</a:t>
            </a:r>
            <a:r>
              <a:rPr lang="en-US" sz="3200" dirty="0"/>
              <a:t> </a:t>
            </a:r>
            <a:r>
              <a:rPr lang="en-US" sz="3200" dirty="0" err="1"/>
              <a:t>từng</a:t>
            </a:r>
            <a:r>
              <a:rPr lang="en-US" sz="3200" dirty="0"/>
              <a:t>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mẫu</a:t>
            </a:r>
            <a:endParaRPr lang="en-US" sz="3200" dirty="0"/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76753289"/>
              </p:ext>
            </p:extLst>
          </p:nvPr>
        </p:nvGraphicFramePr>
        <p:xfrm>
          <a:off x="2209800" y="2285997"/>
          <a:ext cx="5181600" cy="373380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81600"/>
              </a:tblGrid>
              <a:tr h="37082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Date (Ngày tháng năm):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2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Style # (Mã hàng):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2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Description (Mô tả):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2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Sample type (Loại mẫu)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67173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Fabric name/Composition (Loại vải/ thành phần cấu tạo):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2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Color (Màu):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2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Size/Quatity (Cỡ vóc/ số lượng):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2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Factory (Nhà máy):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2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</a:rPr>
                        <a:t>Remark (</a:t>
                      </a:r>
                      <a:r>
                        <a:rPr lang="en-US" sz="1300" dirty="0" err="1">
                          <a:effectLst/>
                        </a:rPr>
                        <a:t>Lưu</a:t>
                      </a:r>
                      <a:r>
                        <a:rPr lang="en-US" sz="1300" dirty="0">
                          <a:effectLst/>
                        </a:rPr>
                        <a:t> ý):</a:t>
                      </a:r>
                      <a:endParaRPr lang="en-US" sz="11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26094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6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phát</a:t>
            </a:r>
            <a:r>
              <a:rPr lang="en-US" sz="3200" dirty="0" smtClean="0"/>
              <a:t>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mẫu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27</a:t>
            </a:fld>
            <a:endParaRPr lang="en-US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838200"/>
            <a:ext cx="8610600" cy="1219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6.3 </a:t>
            </a:r>
            <a:r>
              <a:rPr lang="en-US" sz="3200" dirty="0" err="1"/>
              <a:t>Gửi</a:t>
            </a:r>
            <a:r>
              <a:rPr lang="en-US" sz="3200" dirty="0"/>
              <a:t> </a:t>
            </a:r>
            <a:r>
              <a:rPr lang="en-US" sz="3200" dirty="0" err="1"/>
              <a:t>mẫu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khách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trong</a:t>
            </a:r>
            <a:r>
              <a:rPr lang="en-US" sz="3200" dirty="0"/>
              <a:t> </a:t>
            </a:r>
            <a:r>
              <a:rPr lang="en-US" sz="3200" dirty="0" err="1"/>
              <a:t>từng</a:t>
            </a:r>
            <a:r>
              <a:rPr lang="en-US" sz="3200" dirty="0"/>
              <a:t>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mẫu</a:t>
            </a:r>
            <a:endParaRPr lang="en-US" sz="32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144963"/>
          </a:xfrm>
        </p:spPr>
        <p:txBody>
          <a:bodyPr/>
          <a:lstStyle/>
          <a:p>
            <a:pPr lvl="0"/>
            <a:endParaRPr lang="en-US" dirty="0" smtClean="0"/>
          </a:p>
          <a:p>
            <a:pPr marL="0" lvl="0" indent="0">
              <a:buNone/>
            </a:pPr>
            <a:r>
              <a:rPr lang="en-US" dirty="0" smtClean="0"/>
              <a:t>CÂU HỎI: </a:t>
            </a:r>
            <a:r>
              <a:rPr lang="en-US" dirty="0" err="1"/>
              <a:t>Nếu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 may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vải</a:t>
            </a:r>
            <a:r>
              <a:rPr lang="en-US" dirty="0"/>
              <a:t>, </a:t>
            </a:r>
            <a:r>
              <a:rPr lang="en-US" dirty="0" err="1"/>
              <a:t>phụ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smtClean="0"/>
              <a:t>KHÔNG ĐÚNG </a:t>
            </a:r>
            <a:r>
              <a:rPr lang="en-US" dirty="0" err="1" smtClean="0"/>
              <a:t>như</a:t>
            </a:r>
            <a:r>
              <a:rPr lang="en-US" dirty="0" smtClean="0"/>
              <a:t> </a:t>
            </a:r>
            <a:r>
              <a:rPr lang="en-US" dirty="0" err="1" smtClean="0"/>
              <a:t>đơn</a:t>
            </a:r>
            <a:r>
              <a:rPr lang="en-US" dirty="0" smtClean="0"/>
              <a:t> </a:t>
            </a:r>
            <a:r>
              <a:rPr lang="en-US" dirty="0" err="1" smtClean="0"/>
              <a:t>đặt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?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2335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6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phát</a:t>
            </a:r>
            <a:r>
              <a:rPr lang="en-US" sz="3200" dirty="0" smtClean="0"/>
              <a:t>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mẫu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28</a:t>
            </a:fld>
            <a:endParaRPr lang="en-US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14400"/>
            <a:ext cx="8610600" cy="1219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6.3 </a:t>
            </a:r>
            <a:r>
              <a:rPr lang="en-US" sz="3200" dirty="0" err="1"/>
              <a:t>Gửi</a:t>
            </a:r>
            <a:r>
              <a:rPr lang="en-US" sz="3200" dirty="0"/>
              <a:t> </a:t>
            </a:r>
            <a:r>
              <a:rPr lang="en-US" sz="3200" dirty="0" err="1"/>
              <a:t>mẫu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khách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trong</a:t>
            </a:r>
            <a:r>
              <a:rPr lang="en-US" sz="3200" dirty="0"/>
              <a:t> </a:t>
            </a:r>
            <a:r>
              <a:rPr lang="en-US" sz="3200" dirty="0" err="1"/>
              <a:t>từng</a:t>
            </a:r>
            <a:r>
              <a:rPr lang="en-US" sz="3200" dirty="0"/>
              <a:t>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mẫu</a:t>
            </a:r>
            <a:endParaRPr lang="en-US" sz="32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144963"/>
          </a:xfrm>
        </p:spPr>
        <p:txBody>
          <a:bodyPr/>
          <a:lstStyle/>
          <a:p>
            <a:pPr lvl="0"/>
            <a:r>
              <a:rPr lang="en-US" dirty="0" err="1"/>
              <a:t>Nếu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 may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vải</a:t>
            </a:r>
            <a:r>
              <a:rPr lang="en-US" dirty="0"/>
              <a:t>, </a:t>
            </a:r>
            <a:r>
              <a:rPr lang="en-US" dirty="0" err="1"/>
              <a:t>phụ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thay</a:t>
            </a:r>
            <a:r>
              <a:rPr lang="en-US" dirty="0"/>
              <a:t> </a:t>
            </a:r>
            <a:r>
              <a:rPr lang="en-US" dirty="0" err="1"/>
              <a:t>thế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ghi</a:t>
            </a:r>
            <a:r>
              <a:rPr lang="en-US" dirty="0"/>
              <a:t> </a:t>
            </a:r>
            <a:r>
              <a:rPr lang="en-US" dirty="0" err="1"/>
              <a:t>chú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khách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biết</a:t>
            </a:r>
            <a:r>
              <a:rPr lang="en-US" dirty="0"/>
              <a:t>.</a:t>
            </a:r>
          </a:p>
          <a:p>
            <a:pPr lvl="0"/>
            <a:r>
              <a:rPr lang="en-US" dirty="0" err="1"/>
              <a:t>Gửi</a:t>
            </a:r>
            <a:r>
              <a:rPr lang="en-US" dirty="0"/>
              <a:t> </a:t>
            </a:r>
            <a:r>
              <a:rPr lang="en-US" dirty="0" err="1"/>
              <a:t>kèm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gốc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khách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duyệt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 (</a:t>
            </a:r>
            <a:r>
              <a:rPr lang="en-US" dirty="0" err="1"/>
              <a:t>nếu</a:t>
            </a:r>
            <a:r>
              <a:rPr lang="en-US" dirty="0"/>
              <a:t> </a:t>
            </a:r>
            <a:r>
              <a:rPr lang="en-US" dirty="0" err="1"/>
              <a:t>yêu</a:t>
            </a:r>
            <a:r>
              <a:rPr lang="en-US" dirty="0"/>
              <a:t> </a:t>
            </a:r>
            <a:r>
              <a:rPr lang="en-US" dirty="0" err="1"/>
              <a:t>cầu</a:t>
            </a:r>
            <a:r>
              <a:rPr lang="en-US" dirty="0"/>
              <a:t>), </a:t>
            </a:r>
            <a:r>
              <a:rPr lang="en-US" dirty="0" err="1"/>
              <a:t>bảng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do QC </a:t>
            </a:r>
            <a:r>
              <a:rPr lang="en-US" dirty="0" err="1"/>
              <a:t>kiểm</a:t>
            </a:r>
            <a:r>
              <a:rPr lang="en-US" dirty="0"/>
              <a:t> </a:t>
            </a:r>
            <a:r>
              <a:rPr lang="en-US" dirty="0" err="1"/>
              <a:t>tra</a:t>
            </a:r>
            <a:r>
              <a:rPr lang="en-US" dirty="0"/>
              <a:t>.</a:t>
            </a:r>
          </a:p>
          <a:p>
            <a:pPr lvl="0"/>
            <a:r>
              <a:rPr lang="en-US" dirty="0" err="1"/>
              <a:t>Lưu</a:t>
            </a:r>
            <a:r>
              <a:rPr lang="en-US" dirty="0"/>
              <a:t> </a:t>
            </a:r>
            <a:r>
              <a:rPr lang="en-US" dirty="0" err="1"/>
              <a:t>giữ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chụp</a:t>
            </a:r>
            <a:r>
              <a:rPr lang="en-US" dirty="0"/>
              <a:t>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kiểm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QC (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đo</a:t>
            </a:r>
            <a:r>
              <a:rPr lang="en-US" dirty="0"/>
              <a:t>, </a:t>
            </a:r>
            <a:r>
              <a:rPr lang="en-US" dirty="0" err="1"/>
              <a:t>mặc</a:t>
            </a:r>
            <a:r>
              <a:rPr lang="en-US" dirty="0"/>
              <a:t> </a:t>
            </a:r>
            <a:r>
              <a:rPr lang="en-US" dirty="0" err="1"/>
              <a:t>lên</a:t>
            </a:r>
            <a:r>
              <a:rPr lang="en-US" dirty="0"/>
              <a:t> mannequin).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416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6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phát</a:t>
            </a:r>
            <a:r>
              <a:rPr lang="en-US" sz="3200" dirty="0" smtClean="0"/>
              <a:t>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mẫu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29</a:t>
            </a:fld>
            <a:endParaRPr lang="en-US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14400"/>
            <a:ext cx="8610600" cy="1219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6.3 </a:t>
            </a:r>
            <a:r>
              <a:rPr lang="en-US" sz="3200" dirty="0" err="1"/>
              <a:t>Gửi</a:t>
            </a:r>
            <a:r>
              <a:rPr lang="en-US" sz="3200" dirty="0"/>
              <a:t> </a:t>
            </a:r>
            <a:r>
              <a:rPr lang="en-US" sz="3200" dirty="0" err="1"/>
              <a:t>mẫu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khách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trong</a:t>
            </a:r>
            <a:r>
              <a:rPr lang="en-US" sz="3200" dirty="0"/>
              <a:t> </a:t>
            </a:r>
            <a:r>
              <a:rPr lang="en-US" sz="3200" dirty="0" err="1"/>
              <a:t>từng</a:t>
            </a:r>
            <a:r>
              <a:rPr lang="en-US" sz="3200" dirty="0"/>
              <a:t>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mẫu</a:t>
            </a:r>
            <a:endParaRPr lang="en-US" sz="32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144963"/>
          </a:xfrm>
        </p:spPr>
        <p:txBody>
          <a:bodyPr/>
          <a:lstStyle/>
          <a:p>
            <a:pPr lvl="0"/>
            <a:endParaRPr lang="en-US" dirty="0" smtClean="0"/>
          </a:p>
          <a:p>
            <a:pPr lvl="0"/>
            <a:r>
              <a:rPr lang="en-US" dirty="0" err="1" smtClean="0"/>
              <a:t>Trên</a:t>
            </a:r>
            <a:r>
              <a:rPr lang="en-US" dirty="0" smtClean="0"/>
              <a:t> </a:t>
            </a:r>
            <a:r>
              <a:rPr lang="en-US" dirty="0" err="1"/>
              <a:t>kiện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gửi</a:t>
            </a:r>
            <a:r>
              <a:rPr lang="en-US" dirty="0"/>
              <a:t> </a:t>
            </a:r>
            <a:r>
              <a:rPr lang="en-US" dirty="0" err="1"/>
              <a:t>đi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bill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ghi</a:t>
            </a:r>
            <a:r>
              <a:rPr lang="en-US" dirty="0"/>
              <a:t> </a:t>
            </a:r>
            <a:r>
              <a:rPr lang="en-US" dirty="0" err="1"/>
              <a:t>rõ</a:t>
            </a:r>
            <a:r>
              <a:rPr lang="en-US" dirty="0"/>
              <a:t> </a:t>
            </a:r>
            <a:r>
              <a:rPr lang="en-US" dirty="0" err="1"/>
              <a:t>ràng</a:t>
            </a:r>
            <a:r>
              <a:rPr lang="en-US" dirty="0"/>
              <a:t> </a:t>
            </a:r>
            <a:r>
              <a:rPr lang="en-US" dirty="0" err="1"/>
              <a:t>địa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nơi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,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nhận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,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thoại</a:t>
            </a:r>
            <a:r>
              <a:rPr lang="en-US" dirty="0"/>
              <a:t>.</a:t>
            </a:r>
          </a:p>
          <a:p>
            <a:pPr lvl="0"/>
            <a:r>
              <a:rPr lang="en-US" dirty="0" err="1"/>
              <a:t>Thông</a:t>
            </a:r>
            <a:r>
              <a:rPr lang="en-US" dirty="0"/>
              <a:t> tin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khách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đã</a:t>
            </a:r>
            <a:r>
              <a:rPr lang="en-US" dirty="0"/>
              <a:t> </a:t>
            </a:r>
            <a:r>
              <a:rPr lang="en-US" dirty="0" err="1"/>
              <a:t>gửi</a:t>
            </a:r>
            <a:r>
              <a:rPr lang="en-US" dirty="0"/>
              <a:t> </a:t>
            </a:r>
            <a:r>
              <a:rPr lang="en-US" dirty="0" err="1"/>
              <a:t>bằng</a:t>
            </a:r>
            <a:r>
              <a:rPr lang="en-US" dirty="0"/>
              <a:t> </a:t>
            </a:r>
            <a:r>
              <a:rPr lang="en-US" dirty="0" err="1"/>
              <a:t>thư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(email)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tracking </a:t>
            </a:r>
            <a:r>
              <a:rPr lang="en-US" dirty="0" err="1"/>
              <a:t>trên</a:t>
            </a:r>
            <a:r>
              <a:rPr lang="en-US" dirty="0"/>
              <a:t> bill </a:t>
            </a:r>
            <a:r>
              <a:rPr lang="en-US" dirty="0" err="1"/>
              <a:t>gửi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9092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6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phát</a:t>
            </a:r>
            <a:r>
              <a:rPr lang="en-US" sz="3200" dirty="0" smtClean="0"/>
              <a:t>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mẫu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30</a:t>
            </a:fld>
            <a:endParaRPr lang="en-US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14400"/>
            <a:ext cx="86106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6.4 </a:t>
            </a:r>
            <a:r>
              <a:rPr lang="en-US" sz="3200" dirty="0" err="1"/>
              <a:t>Khách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duyệt</a:t>
            </a:r>
            <a:r>
              <a:rPr lang="en-US" sz="3200" dirty="0"/>
              <a:t> </a:t>
            </a:r>
            <a:r>
              <a:rPr lang="en-US" sz="3200" dirty="0" err="1"/>
              <a:t>mẫu</a:t>
            </a:r>
            <a:endParaRPr lang="en-US" sz="3200" dirty="0"/>
          </a:p>
          <a:p>
            <a:endParaRPr lang="en-US" sz="32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752600"/>
            <a:ext cx="8534400" cy="4144963"/>
          </a:xfrm>
        </p:spPr>
        <p:txBody>
          <a:bodyPr/>
          <a:lstStyle/>
          <a:p>
            <a:pPr marL="0" lvl="0" indent="0">
              <a:buNone/>
            </a:pPr>
            <a:r>
              <a:rPr lang="en-US" dirty="0" err="1"/>
              <a:t>Khách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nhận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kiểm</a:t>
            </a:r>
            <a:r>
              <a:rPr lang="en-US" dirty="0"/>
              <a:t> </a:t>
            </a:r>
            <a:r>
              <a:rPr lang="en-US" dirty="0" err="1"/>
              <a:t>tra</a:t>
            </a:r>
            <a:r>
              <a:rPr lang="en-US" dirty="0"/>
              <a:t> </a:t>
            </a:r>
            <a:r>
              <a:rPr lang="en-US" dirty="0" err="1"/>
              <a:t>lại</a:t>
            </a:r>
            <a:r>
              <a:rPr lang="en-US" dirty="0"/>
              <a:t>, </a:t>
            </a:r>
            <a:r>
              <a:rPr lang="en-US" dirty="0" err="1"/>
              <a:t>sau</a:t>
            </a:r>
            <a:r>
              <a:rPr lang="en-US" dirty="0"/>
              <a:t> </a:t>
            </a:r>
            <a:r>
              <a:rPr lang="en-US" dirty="0" err="1"/>
              <a:t>đó</a:t>
            </a:r>
            <a:r>
              <a:rPr lang="en-US" dirty="0"/>
              <a:t> </a:t>
            </a:r>
            <a:r>
              <a:rPr lang="en-US" dirty="0" err="1"/>
              <a:t>gửi</a:t>
            </a:r>
            <a:r>
              <a:rPr lang="en-US" dirty="0"/>
              <a:t> </a:t>
            </a:r>
            <a:r>
              <a:rPr lang="en-US" dirty="0" err="1"/>
              <a:t>nhận</a:t>
            </a:r>
            <a:r>
              <a:rPr lang="en-US" dirty="0"/>
              <a:t> </a:t>
            </a:r>
            <a:r>
              <a:rPr lang="en-US" dirty="0" err="1"/>
              <a:t>xét</a:t>
            </a:r>
            <a:r>
              <a:rPr lang="en-US" dirty="0"/>
              <a:t> </a:t>
            </a:r>
            <a:r>
              <a:rPr lang="en-US" dirty="0" err="1"/>
              <a:t>lại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viên</a:t>
            </a:r>
            <a:r>
              <a:rPr lang="en-US" dirty="0"/>
              <a:t> QLĐH.</a:t>
            </a:r>
          </a:p>
          <a:p>
            <a:pPr lvl="0"/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đạt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yêu</a:t>
            </a:r>
            <a:r>
              <a:rPr lang="en-US" dirty="0"/>
              <a:t> </a:t>
            </a:r>
            <a:r>
              <a:rPr lang="en-US" dirty="0" err="1" smtClean="0"/>
              <a:t>cầu</a:t>
            </a:r>
            <a:endParaRPr lang="en-US" dirty="0" smtClean="0"/>
          </a:p>
          <a:p>
            <a:pPr lvl="0"/>
            <a:r>
              <a:rPr lang="en-US" dirty="0" err="1" smtClean="0"/>
              <a:t>Nếu</a:t>
            </a:r>
            <a:r>
              <a:rPr lang="en-US" dirty="0" smtClean="0"/>
              <a:t> </a:t>
            </a:r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đạt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, </a:t>
            </a:r>
            <a:r>
              <a:rPr lang="en-US" dirty="0" err="1"/>
              <a:t>khách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gửi</a:t>
            </a:r>
            <a:r>
              <a:rPr lang="en-US" dirty="0"/>
              <a:t> comment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gửi</a:t>
            </a:r>
            <a:r>
              <a:rPr lang="en-US" dirty="0"/>
              <a:t> </a:t>
            </a:r>
            <a:r>
              <a:rPr lang="en-US" dirty="0" err="1"/>
              <a:t>trả</a:t>
            </a:r>
            <a:r>
              <a:rPr lang="en-US" dirty="0"/>
              <a:t> </a:t>
            </a:r>
            <a:r>
              <a:rPr lang="en-US" dirty="0" err="1"/>
              <a:t>lại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vì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may </a:t>
            </a:r>
            <a:r>
              <a:rPr lang="en-US" dirty="0" err="1"/>
              <a:t>bất</a:t>
            </a:r>
            <a:r>
              <a:rPr lang="en-US" dirty="0"/>
              <a:t> </a:t>
            </a:r>
            <a:r>
              <a:rPr lang="en-US" dirty="0" err="1"/>
              <a:t>kỳ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nào</a:t>
            </a:r>
            <a:r>
              <a:rPr lang="en-US" dirty="0"/>
              <a:t>, </a:t>
            </a:r>
            <a:r>
              <a:rPr lang="en-US" dirty="0" err="1" smtClean="0"/>
              <a:t>nhà</a:t>
            </a:r>
            <a:r>
              <a:rPr lang="en-US" dirty="0" smtClean="0"/>
              <a:t> </a:t>
            </a:r>
            <a:r>
              <a:rPr lang="en-US" dirty="0" err="1"/>
              <a:t>máy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lưu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kiểm</a:t>
            </a:r>
            <a:r>
              <a:rPr lang="en-US" dirty="0"/>
              <a:t> </a:t>
            </a:r>
            <a:r>
              <a:rPr lang="en-US" dirty="0" err="1"/>
              <a:t>tra</a:t>
            </a:r>
            <a:r>
              <a:rPr lang="en-US" dirty="0"/>
              <a:t>,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chiếu</a:t>
            </a:r>
            <a:r>
              <a:rPr lang="en-US" dirty="0"/>
              <a:t>, so </a:t>
            </a:r>
            <a:r>
              <a:rPr lang="en-US" dirty="0" err="1"/>
              <a:t>sánh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góp</a:t>
            </a:r>
            <a:r>
              <a:rPr lang="en-US" dirty="0"/>
              <a:t> ý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khách</a:t>
            </a:r>
            <a:r>
              <a:rPr lang="en-US" dirty="0"/>
              <a:t> </a:t>
            </a:r>
            <a:r>
              <a:rPr lang="en-US" dirty="0" err="1"/>
              <a:t>hàng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3386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6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phát</a:t>
            </a:r>
            <a:r>
              <a:rPr lang="en-US" sz="3200" dirty="0" smtClean="0"/>
              <a:t>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mẫu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31</a:t>
            </a:fld>
            <a:endParaRPr lang="en-US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14400"/>
            <a:ext cx="86106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6.4 </a:t>
            </a:r>
            <a:r>
              <a:rPr lang="en-US" sz="3200" dirty="0" err="1"/>
              <a:t>Khách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duyệt</a:t>
            </a:r>
            <a:r>
              <a:rPr lang="en-US" sz="3200" dirty="0"/>
              <a:t> </a:t>
            </a:r>
            <a:r>
              <a:rPr lang="en-US" sz="3200" dirty="0" err="1"/>
              <a:t>mẫu</a:t>
            </a:r>
            <a:endParaRPr lang="en-US" sz="3200" dirty="0"/>
          </a:p>
          <a:p>
            <a:endParaRPr lang="en-US" sz="32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752600"/>
            <a:ext cx="8534400" cy="4800600"/>
          </a:xfrm>
        </p:spPr>
        <p:txBody>
          <a:bodyPr/>
          <a:lstStyle/>
          <a:p>
            <a:pPr marL="0" lvl="0" indent="0">
              <a:buNone/>
            </a:pP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góp</a:t>
            </a:r>
            <a:r>
              <a:rPr lang="en-US" dirty="0"/>
              <a:t> ý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gồm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tin </a:t>
            </a:r>
            <a:r>
              <a:rPr lang="en-US" dirty="0" err="1"/>
              <a:t>sau</a:t>
            </a:r>
            <a:r>
              <a:rPr lang="en-US" dirty="0"/>
              <a:t>:</a:t>
            </a:r>
          </a:p>
          <a:p>
            <a:pPr lvl="0"/>
            <a:r>
              <a:rPr lang="en-US" dirty="0" err="1"/>
              <a:t>Nhận</a:t>
            </a:r>
            <a:r>
              <a:rPr lang="en-US" dirty="0"/>
              <a:t> </a:t>
            </a:r>
            <a:r>
              <a:rPr lang="en-US" dirty="0" err="1"/>
              <a:t>xét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kích</a:t>
            </a:r>
            <a:r>
              <a:rPr lang="en-US" dirty="0"/>
              <a:t> </a:t>
            </a:r>
            <a:r>
              <a:rPr lang="en-US" dirty="0" err="1"/>
              <a:t>thước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mẫu</a:t>
            </a:r>
            <a:endParaRPr lang="en-US" dirty="0"/>
          </a:p>
          <a:p>
            <a:pPr lvl="0"/>
            <a:r>
              <a:rPr lang="en-US" dirty="0" err="1"/>
              <a:t>Nhận</a:t>
            </a:r>
            <a:r>
              <a:rPr lang="en-US" dirty="0"/>
              <a:t> </a:t>
            </a:r>
            <a:r>
              <a:rPr lang="en-US" dirty="0" err="1"/>
              <a:t>xét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yêu</a:t>
            </a:r>
            <a:r>
              <a:rPr lang="en-US" dirty="0"/>
              <a:t> </a:t>
            </a:r>
            <a:r>
              <a:rPr lang="en-US" dirty="0" err="1"/>
              <a:t>cầu</a:t>
            </a:r>
            <a:r>
              <a:rPr lang="en-US" dirty="0"/>
              <a:t> </a:t>
            </a:r>
            <a:r>
              <a:rPr lang="en-US" dirty="0" err="1"/>
              <a:t>kỹ</a:t>
            </a:r>
            <a:r>
              <a:rPr lang="en-US" dirty="0"/>
              <a:t> </a:t>
            </a:r>
            <a:r>
              <a:rPr lang="en-US" dirty="0" err="1"/>
              <a:t>thuật</a:t>
            </a:r>
            <a:r>
              <a:rPr lang="en-US" dirty="0"/>
              <a:t> may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mẫu</a:t>
            </a:r>
            <a:endParaRPr lang="en-US" dirty="0"/>
          </a:p>
          <a:p>
            <a:pPr lvl="0"/>
            <a:r>
              <a:rPr lang="en-US" dirty="0" err="1"/>
              <a:t>Kết</a:t>
            </a:r>
            <a:r>
              <a:rPr lang="en-US" dirty="0"/>
              <a:t> </a:t>
            </a:r>
            <a:r>
              <a:rPr lang="en-US" dirty="0" err="1"/>
              <a:t>luận</a:t>
            </a:r>
            <a:r>
              <a:rPr lang="en-US" dirty="0"/>
              <a:t> </a:t>
            </a:r>
            <a:r>
              <a:rPr lang="en-US" dirty="0" err="1"/>
              <a:t>chung</a:t>
            </a:r>
            <a:endParaRPr lang="en-US" dirty="0"/>
          </a:p>
          <a:p>
            <a:pPr lvl="0"/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chụp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trí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đạt</a:t>
            </a:r>
            <a:r>
              <a:rPr lang="en-US" dirty="0"/>
              <a:t> </a:t>
            </a:r>
            <a:r>
              <a:rPr lang="en-US" dirty="0" err="1"/>
              <a:t>yêu</a:t>
            </a:r>
            <a:r>
              <a:rPr lang="en-US" dirty="0"/>
              <a:t> </a:t>
            </a:r>
            <a:r>
              <a:rPr lang="en-US" dirty="0" err="1"/>
              <a:t>cầu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mẫu</a:t>
            </a:r>
            <a:endParaRPr lang="en-US" dirty="0"/>
          </a:p>
          <a:p>
            <a:pPr marL="0" lv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9538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TỔNG KẾT BÀI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Tính</a:t>
            </a:r>
            <a:r>
              <a:rPr lang="en-US" dirty="0" smtClean="0"/>
              <a:t> chi </a:t>
            </a:r>
            <a:r>
              <a:rPr lang="en-US" dirty="0" err="1" smtClean="0"/>
              <a:t>phí</a:t>
            </a:r>
            <a:r>
              <a:rPr lang="en-US" dirty="0" smtClean="0"/>
              <a:t> </a:t>
            </a:r>
            <a:r>
              <a:rPr lang="en-US" dirty="0" err="1" smtClean="0"/>
              <a:t>mua</a:t>
            </a:r>
            <a:r>
              <a:rPr lang="en-US" dirty="0" smtClean="0"/>
              <a:t> NPL .</a:t>
            </a:r>
          </a:p>
          <a:p>
            <a:r>
              <a:rPr lang="en-US" dirty="0" err="1" smtClean="0"/>
              <a:t>Quy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theo</a:t>
            </a:r>
            <a:r>
              <a:rPr lang="en-US" dirty="0" smtClean="0"/>
              <a:t> </a:t>
            </a:r>
            <a:r>
              <a:rPr lang="en-US" dirty="0" err="1" smtClean="0"/>
              <a:t>dõi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mẫu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583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 smtClean="0"/>
              <a:t>BÀI TẬP VỀ NHÀ</a:t>
            </a:r>
          </a:p>
          <a:p>
            <a:pPr marL="0" indent="0">
              <a:buNone/>
            </a:pPr>
            <a:r>
              <a:rPr lang="en-US" dirty="0" err="1" smtClean="0"/>
              <a:t>Sưu</a:t>
            </a:r>
            <a:r>
              <a:rPr lang="en-US" dirty="0" smtClean="0"/>
              <a:t> </a:t>
            </a:r>
            <a:r>
              <a:rPr lang="en-US" dirty="0" err="1" smtClean="0"/>
              <a:t>tầm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đơn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may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biên</a:t>
            </a:r>
            <a:r>
              <a:rPr lang="en-US" dirty="0" smtClean="0"/>
              <a:t> </a:t>
            </a:r>
            <a:r>
              <a:rPr lang="en-US" dirty="0" err="1" smtClean="0"/>
              <a:t>bản</a:t>
            </a:r>
            <a:r>
              <a:rPr lang="en-US" dirty="0" smtClean="0"/>
              <a:t> comment </a:t>
            </a:r>
            <a:r>
              <a:rPr lang="en-US" dirty="0" err="1" smtClean="0"/>
              <a:t>mẫu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smtClean="0"/>
              <a:t>.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33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GIAO BÀI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39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NTH: Nguyễn Thị Hiền&amp;quot;&quot;/&gt;&lt;property id=&quot;20307&quot; value=&quot;256&quot;/&gt;&lt;/object&gt;&lt;object type=&quot;3&quot; unique_id=&quot;10118&quot;&gt;&lt;property id=&quot;20148&quot; value=&quot;5&quot;/&gt;&lt;property id=&quot;20300&quot; value=&quot;Slide 2 - &amp;quot;I. Kiểm soát và truyền đạt thông tin&amp;quot;&quot;/&gt;&lt;property id=&quot;20307&quot; value=&quot;293&quot;/&gt;&lt;/object&gt;&lt;object type=&quot;3&quot; unique_id=&quot;10527&quot;&gt;&lt;property id=&quot;20148&quot; value=&quot;5&quot;/&gt;&lt;property id=&quot;20300&quot; value=&quot;Slide 3 - &amp;quot;I. Kiểm soát và truyền đạt thông tin&amp;quot;&quot;/&gt;&lt;property id=&quot;20307&quot; value=&quot;294&quot;/&gt;&lt;/object&gt;&lt;object type=&quot;3&quot; unique_id=&quot;10558&quot;&gt;&lt;property id=&quot;20148&quot; value=&quot;5&quot;/&gt;&lt;property id=&quot;20300&quot; value=&quot;Slide 4 - &amp;quot;I. Kiểm soát và truyền đạt thông tin&amp;quot;&quot;/&gt;&lt;property id=&quot;20307&quot; value=&quot;295&quot;/&gt;&lt;/object&gt;&lt;object type=&quot;3&quot; unique_id=&quot;10565&quot;&gt;&lt;property id=&quot;20148&quot; value=&quot;5&quot;/&gt;&lt;property id=&quot;20300&quot; value=&quot;Slide 5 - &amp;quot;I. Kiểm soát và truyền đạt thông tin&amp;quot;&quot;/&gt;&lt;property id=&quot;20307&quot; value=&quot;296&quot;/&gt;&lt;/object&gt;&lt;object type=&quot;3&quot; unique_id=&quot;10601&quot;&gt;&lt;property id=&quot;20148&quot; value=&quot;5&quot;/&gt;&lt;property id=&quot;20300&quot; value=&quot;Slide 6 - &amp;quot;I. Kiểm soát và truyền đạt thông tin&amp;quot;&quot;/&gt;&lt;property id=&quot;20307&quot; value=&quot;297&quot;/&gt;&lt;/object&gt;&lt;object type=&quot;3&quot; unique_id=&quot;10634&quot;&gt;&lt;property id=&quot;20148&quot; value=&quot;5&quot;/&gt;&lt;property id=&quot;20300&quot; value=&quot;Slide 7 - &amp;quot;I. Kiểm soát và truyền đạt thông tin&amp;quot;&quot;/&gt;&lt;property id=&quot;20307&quot; value=&quot;298&quot;/&gt;&lt;/object&gt;&lt;object type=&quot;3&quot; unique_id=&quot;10635&quot;&gt;&lt;property id=&quot;20148&quot; value=&quot;5&quot;/&gt;&lt;property id=&quot;20300&quot; value=&quot;Slide 8 - &amp;quot;I. Kiểm soát và truyền đạt thông tin&amp;quot;&quot;/&gt;&lt;property id=&quot;20307&quot; value=&quot;299&quot;/&gt;&lt;/object&gt;&lt;object type=&quot;3&quot; unique_id=&quot;10706&quot;&gt;&lt;property id=&quot;20148&quot; value=&quot;5&quot;/&gt;&lt;property id=&quot;20300&quot; value=&quot;Slide 9 - &amp;quot;I. Kiểm soát và truyền đạt thông tin&amp;quot;&quot;/&gt;&lt;property id=&quot;20307&quot; value=&quot;300&quot;/&gt;&lt;/object&gt;&lt;object type=&quot;3&quot; unique_id=&quot;10740&quot;&gt;&lt;property id=&quot;20148&quot; value=&quot;5&quot;/&gt;&lt;property id=&quot;20300&quot; value=&quot;Slide 10 - &amp;quot;I. Kiểm soát và truyền đạt thông tin&amp;quot;&quot;/&gt;&lt;property id=&quot;20307&quot; value=&quot;301&quot;/&gt;&lt;/object&gt;&lt;object type=&quot;3&quot; unique_id=&quot;10777&quot;&gt;&lt;property id=&quot;20148&quot; value=&quot;5&quot;/&gt;&lt;property id=&quot;20300&quot; value=&quot;Slide 11 - &amp;quot;I. Kiểm soát và truyền đạt thông tin&amp;quot;&quot;/&gt;&lt;property id=&quot;20307&quot; value=&quot;302&quot;/&gt;&lt;/object&gt;&lt;object type=&quot;3&quot; unique_id=&quot;10817&quot;&gt;&lt;property id=&quot;20148&quot; value=&quot;5&quot;/&gt;&lt;property id=&quot;20300&quot; value=&quot;Slide 12 - &amp;quot;I. Kiểm soát và truyền đạt thông tin&amp;quot;&quot;/&gt;&lt;property id=&quot;20307&quot; value=&quot;303&quot;/&gt;&lt;/object&gt;&lt;object type=&quot;3&quot; unique_id=&quot;10860&quot;&gt;&lt;property id=&quot;20148&quot; value=&quot;5&quot;/&gt;&lt;property id=&quot;20300&quot; value=&quot;Slide 13 - &amp;quot;II. Làm việc với khách hàng&amp;quot;&quot;/&gt;&lt;property id=&quot;20307&quot; value=&quot;304&quot;/&gt;&lt;/object&gt;&lt;object type=&quot;3&quot; unique_id=&quot;10906&quot;&gt;&lt;property id=&quot;20148&quot; value=&quot;5&quot;/&gt;&lt;property id=&quot;20300&quot; value=&quot;Slide 14 - &amp;quot;II. Làm việc với khách hàng&amp;quot;&quot;/&gt;&lt;property id=&quot;20307&quot; value=&quot;305&quot;/&gt;&lt;/object&gt;&lt;object type=&quot;3&quot; unique_id=&quot;10971&quot;&gt;&lt;property id=&quot;20148&quot; value=&quot;5&quot;/&gt;&lt;property id=&quot;20300&quot; value=&quot;Slide 15 - &amp;quot;II. Làm việc với khách hàng&amp;quot;&quot;/&gt;&lt;property id=&quot;20307&quot; value=&quot;306&quot;/&gt;&lt;/object&gt;&lt;object type=&quot;3&quot; unique_id=&quot;10972&quot;&gt;&lt;property id=&quot;20148&quot; value=&quot;5&quot;/&gt;&lt;property id=&quot;20300&quot; value=&quot;Slide 16 - &amp;quot;II. Làm việc với khách hàng&amp;quot;&quot;/&gt;&lt;property id=&quot;20307&quot; value=&quot;307&quot;/&gt;&lt;/object&gt;&lt;object type=&quot;3&quot; unique_id=&quot;11027&quot;&gt;&lt;property id=&quot;20148&quot; value=&quot;5&quot;/&gt;&lt;property id=&quot;20300&quot; value=&quot;Slide 17 - &amp;quot;II. Làm việc với khách hàng&amp;quot;&quot;/&gt;&lt;property id=&quot;20307&quot; value=&quot;308&quot;/&gt;&lt;/object&gt;&lt;object type=&quot;3&quot; unique_id=&quot;11085&quot;&gt;&lt;property id=&quot;20148&quot; value=&quot;5&quot;/&gt;&lt;property id=&quot;20300&quot; value=&quot;Slide 18 - &amp;quot;II. Làm việc với khách hàng&amp;quot;&quot;/&gt;&lt;property id=&quot;20307&quot; value=&quot;309&quot;/&gt;&lt;/object&gt;&lt;object type=&quot;3&quot; unique_id=&quot;11106&quot;&gt;&lt;property id=&quot;20148&quot; value=&quot;5&quot;/&gt;&lt;property id=&quot;20300&quot; value=&quot;Slide 19 - &amp;quot;II. Làm việc với khách hàng&amp;quot;&quot;/&gt;&lt;property id=&quot;20307&quot; value=&quot;310&quot;/&gt;&lt;/object&gt;&lt;object type=&quot;3&quot; unique_id=&quot;11191&quot;&gt;&lt;property id=&quot;20148&quot; value=&quot;5&quot;/&gt;&lt;property id=&quot;20300&quot; value=&quot;Slide 20 - &amp;quot;II. Làm việc với khách hàng&amp;quot;&quot;/&gt;&lt;property id=&quot;20307&quot; value=&quot;311&quot;/&gt;&lt;/object&gt;&lt;object type=&quot;3&quot; unique_id=&quot;11258&quot;&gt;&lt;property id=&quot;20148&quot; value=&quot;5&quot;/&gt;&lt;property id=&quot;20300&quot; value=&quot;Slide 21 - &amp;quot;II. Làm việc với khách hàng&amp;quot;&quot;/&gt;&lt;property id=&quot;20307&quot; value=&quot;312&quot;/&gt;&lt;/object&gt;&lt;object type=&quot;3&quot; unique_id=&quot;11328&quot;&gt;&lt;property id=&quot;20148&quot; value=&quot;5&quot;/&gt;&lt;property id=&quot;20300&quot; value=&quot;Slide 22 - &amp;quot;II. Làm việc với khách hàng&amp;quot;&quot;/&gt;&lt;property id=&quot;20307&quot; value=&quot;313&quot;/&gt;&lt;/object&gt;&lt;object type=&quot;3&quot; unique_id=&quot;11353&quot;&gt;&lt;property id=&quot;20148&quot; value=&quot;5&quot;/&gt;&lt;property id=&quot;20300&quot; value=&quot;Slide 23 - &amp;quot;II. Làm việc với khách hàng&amp;quot;&quot;/&gt;&lt;property id=&quot;20307&quot; value=&quot;314&quot;/&gt;&lt;/object&gt;&lt;object type=&quot;3&quot; unique_id=&quot;11504&quot;&gt;&lt;property id=&quot;20148&quot; value=&quot;5&quot;/&gt;&lt;property id=&quot;20300&quot; value=&quot;Slide 24 - &amp;quot;II. Làm việc với khách hàng&amp;quot;&quot;/&gt;&lt;property id=&quot;20307&quot; value=&quot;315&quot;/&gt;&lt;/object&gt;&lt;object type=&quot;3&quot; unique_id=&quot;11531&quot;&gt;&lt;property id=&quot;20148&quot; value=&quot;5&quot;/&gt;&lt;property id=&quot;20300&quot; value=&quot;Slide 25 - &amp;quot;II. Làm việc với khách hàng&amp;quot;&quot;/&gt;&lt;property id=&quot;20307&quot; value=&quot;316&quot;/&gt;&lt;/object&gt;&lt;object type=&quot;3&quot; unique_id=&quot;11694&quot;&gt;&lt;property id=&quot;20148&quot; value=&quot;5&quot;/&gt;&lt;property id=&quot;20300&quot; value=&quot;Slide 26&quot;/&gt;&lt;property id=&quot;20307&quot; value=&quot;317&quot;/&gt;&lt;/object&gt;&lt;object type=&quot;3&quot; unique_id=&quot;11835&quot;&gt;&lt;property id=&quot;20148&quot; value=&quot;5&quot;/&gt;&lt;property id=&quot;20300&quot; value=&quot;Slide 27&quot;/&gt;&lt;property id=&quot;20307&quot; value=&quot;318&quot;/&gt;&lt;/object&gt;&lt;object type=&quot;3&quot; unique_id=&quot;11923&quot;&gt;&lt;property id=&quot;20148&quot; value=&quot;5&quot;/&gt;&lt;property id=&quot;20300&quot; value=&quot;Slide 28&quot;/&gt;&lt;property id=&quot;20307&quot; value=&quot;319&quot;/&gt;&lt;/object&gt;&lt;object type=&quot;3&quot; unique_id=&quot;12074&quot;&gt;&lt;property id=&quot;20148&quot; value=&quot;5&quot;/&gt;&lt;property id=&quot;20300&quot; value=&quot;Slide 29&quot;/&gt;&lt;property id=&quot;20307&quot; value=&quot;320&quot;/&gt;&lt;/object&gt;&lt;object type=&quot;3&quot; unique_id=&quot;12106&quot;&gt;&lt;property id=&quot;20148&quot; value=&quot;5&quot;/&gt;&lt;property id=&quot;20300&quot; value=&quot;Slide 30&quot;/&gt;&lt;property id=&quot;20307&quot; value=&quot;321&quot;/&gt;&lt;/object&gt;&lt;object type=&quot;3&quot; unique_id=&quot;12139&quot;&gt;&lt;property id=&quot;20148&quot; value=&quot;5&quot;/&gt;&lt;property id=&quot;20300&quot; value=&quot;Slide 31&quot;/&gt;&lt;property id=&quot;20307&quot; value=&quot;322&quot;/&gt;&lt;/object&gt;&lt;object type=&quot;3&quot; unique_id=&quot;12206&quot;&gt;&lt;property id=&quot;20148&quot; value=&quot;5&quot;/&gt;&lt;property id=&quot;20300&quot; value=&quot;Slide 32 - &amp;quot;Những lưu ý khi viết thư điện tử&amp;quot;&quot;/&gt;&lt;property id=&quot;20307&quot; value=&quot;323&quot;/&gt;&lt;/object&gt;&lt;object type=&quot;3&quot; unique_id=&quot;12207&quot;&gt;&lt;property id=&quot;20148&quot; value=&quot;5&quot;/&gt;&lt;property id=&quot;20300&quot; value=&quot;Slide 33&quot;/&gt;&lt;property id=&quot;20307&quot; value=&quot;324&quot;/&gt;&lt;/object&gt;&lt;object type=&quot;3&quot; unique_id=&quot;12243&quot;&gt;&lt;property id=&quot;20148&quot; value=&quot;5&quot;/&gt;&lt;property id=&quot;20300&quot; value=&quot;Slide 34 - &amp;quot;Một số mẫu câu tiếng Anh&amp;quot;&quot;/&gt;&lt;property id=&quot;20307&quot; value=&quot;325&quot;/&gt;&lt;/object&gt;&lt;object type=&quot;3&quot; unique_id=&quot;12460&quot;&gt;&lt;property id=&quot;20148&quot; value=&quot;5&quot;/&gt;&lt;property id=&quot;20300&quot; value=&quot;Slide 35 - &amp;quot;Một số mẫu câu tiếng Anh&amp;quot;&quot;/&gt;&lt;property id=&quot;20307&quot; value=&quot;327&quot;/&gt;&lt;/object&gt;&lt;object type=&quot;3&quot; unique_id=&quot;12461&quot;&gt;&lt;property id=&quot;20148&quot; value=&quot;5&quot;/&gt;&lt;property id=&quot;20300&quot; value=&quot;Slide 36 - &amp;quot;Một số mẫu câu tiếng Anh&amp;quot;&quot;/&gt;&lt;property id=&quot;20307&quot; value=&quot;328&quot;/&gt;&lt;/object&gt;&lt;object type=&quot;3&quot; unique_id=&quot;12462&quot;&gt;&lt;property id=&quot;20148&quot; value=&quot;5&quot;/&gt;&lt;property id=&quot;20300&quot; value=&quot;Slide 37 - &amp;quot;Một số mẫu câu tiếng Anh&amp;quot;&quot;/&gt;&lt;property id=&quot;20307&quot; value=&quot;329&quot;/&gt;&lt;/object&gt;&lt;object type=&quot;3&quot; unique_id=&quot;12463&quot;&gt;&lt;property id=&quot;20148&quot; value=&quot;5&quot;/&gt;&lt;property id=&quot;20300&quot; value=&quot;Slide 38 - &amp;quot;Một số mẫu câu tiếng Anh&amp;quot;&quot;/&gt;&lt;property id=&quot;20307&quot; value=&quot;330&quot;/&gt;&lt;/object&gt;&lt;object type=&quot;3&quot; unique_id=&quot;12464&quot;&gt;&lt;property id=&quot;20148&quot; value=&quot;5&quot;/&gt;&lt;property id=&quot;20300&quot; value=&quot;Slide 39 - &amp;quot;Một số mẫu câu tiếng Anh&amp;quot;&quot;/&gt;&lt;property id=&quot;20307&quot; value=&quot;331&quot;/&gt;&lt;/object&gt;&lt;object type=&quot;3&quot; unique_id=&quot;12465&quot;&gt;&lt;property id=&quot;20148&quot; value=&quot;5&quot;/&gt;&lt;property id=&quot;20300&quot; value=&quot;Slide 40&quot;/&gt;&lt;property id=&quot;20307&quot; value=&quot;326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871TGp_picture_light_ani</Template>
  <TotalTime>4246</TotalTime>
  <Words>2081</Words>
  <Application>Microsoft Office PowerPoint</Application>
  <PresentationFormat>On-screen Show (4:3)</PresentationFormat>
  <Paragraphs>364</Paragraphs>
  <Slides>33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871TGp_picture_light_ani</vt:lpstr>
      <vt:lpstr>KIỂM TRA BÀI CŨ</vt:lpstr>
      <vt:lpstr>GV: PHẠM T T THÚY</vt:lpstr>
      <vt:lpstr>MỤC TIÊU</vt:lpstr>
      <vt:lpstr>NỘI DUNG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6. Theo dõi và phát triển mẫu</vt:lpstr>
      <vt:lpstr>6. Theo dõi và phát triển mẫu</vt:lpstr>
      <vt:lpstr>6. Theo dõi và phát triển mẫu</vt:lpstr>
      <vt:lpstr>6. Theo dõi và phát triển mẫu</vt:lpstr>
      <vt:lpstr>6. Theo dõi và phát triển mẫu</vt:lpstr>
      <vt:lpstr>6. Theo dõi và phát triển mẫu</vt:lpstr>
      <vt:lpstr>6. Theo dõi và phát triển mẫu</vt:lpstr>
      <vt:lpstr>6. Theo dõi và phát triển mẫu</vt:lpstr>
      <vt:lpstr>6. Theo dõi và phát triển mẫu</vt:lpstr>
      <vt:lpstr>TỔNG KẾT BÀI</vt:lpstr>
      <vt:lpstr>GIAO BÀI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nguyenhien</dc:creator>
  <cp:lastModifiedBy>admin</cp:lastModifiedBy>
  <cp:revision>207</cp:revision>
  <dcterms:created xsi:type="dcterms:W3CDTF">2013-12-02T23:45:18Z</dcterms:created>
  <dcterms:modified xsi:type="dcterms:W3CDTF">2020-05-28T14:31:55Z</dcterms:modified>
</cp:coreProperties>
</file>